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diagrams/colors11.xml" ContentType="application/vnd.openxmlformats-officedocument.drawingml.diagramColors+xml"/>
  <Override PartName="/ppt/diagrams/data24.xml" ContentType="application/vnd.openxmlformats-officedocument.drawingml.diagramData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quickStyle28.xml" ContentType="application/vnd.openxmlformats-officedocument.drawingml.diagramStyle+xml"/>
  <Override PartName="/ppt/diagrams/drawing29.xml" ContentType="application/vnd.ms-office.drawingml.diagramDrawing+xml"/>
  <Default Extension="xml" ContentType="application/xml"/>
  <Override PartName="/ppt/notesSlides/notesSlide16.xml" ContentType="application/vnd.openxmlformats-officedocument.presentationml.notesSlide+xml"/>
  <Override PartName="/ppt/diagrams/layout39.xml" ContentType="application/vnd.openxmlformats-officedocument.drawingml.diagramLayout+xml"/>
  <Override PartName="/ppt/diagrams/layout17.xml" ContentType="application/vnd.openxmlformats-officedocument.drawingml.diagramLayout+xml"/>
  <Override PartName="/ppt/diagrams/colors49.xml" ContentType="application/vnd.openxmlformats-officedocument.drawingml.diagramColors+xml"/>
  <Override PartName="/ppt/diagrams/quickStyle53.xml" ContentType="application/vnd.openxmlformats-officedocument.drawingml.diagramStyle+xml"/>
  <Override PartName="/ppt/diagrams/drawing54.xml" ContentType="application/vnd.ms-office.drawingml.diagramDrawing+xml"/>
  <Override PartName="/ppt/notesSlides/notesSlide41.xml" ContentType="application/vnd.openxmlformats-officedocument.presentationml.notesSlide+xml"/>
  <Override PartName="/ppt/diagrams/quickStyle31.xml" ContentType="application/vnd.openxmlformats-officedocument.drawingml.diagramStyle+xml"/>
  <Override PartName="/ppt/diagrams/drawing32.xml" ContentType="application/vnd.ms-office.drawingml.diagramDrawing+xml"/>
  <Override PartName="/ppt/notesSlides/notesSlide30.xml" ContentType="application/vnd.openxmlformats-officedocument.presentationml.notesSlide+xml"/>
  <Override PartName="/ppt/diagrams/colors38.xml" ContentType="application/vnd.openxmlformats-officedocument.drawingml.diagramColors+xml"/>
  <Override PartName="/ppt/diagrams/quickStyle42.xml" ContentType="application/vnd.openxmlformats-officedocument.drawingml.diagramStyle+xml"/>
  <Override PartName="/ppt/diagrams/layout53.xml" ContentType="application/vnd.openxmlformats-officedocument.drawingml.diagramLayout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diagrams/colors27.xml" ContentType="application/vnd.openxmlformats-officedocument.drawingml.diagramColors+xml"/>
  <Override PartName="/ppt/diagrams/data29.xml" ContentType="application/vnd.openxmlformats-officedocument.drawingml.diagramData+xml"/>
  <Override PartName="/ppt/diagrams/layout42.xml" ContentType="application/vnd.openxmlformats-officedocument.drawingml.diagramLayout+xml"/>
  <Override PartName="/ppt/diagrams/colors4.xml" ContentType="application/vnd.openxmlformats-officedocument.drawingml.diagramColors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diagrams/layout31.xml" ContentType="application/vnd.openxmlformats-officedocument.drawingml.diagramLayout+xml"/>
  <Override PartName="/ppt/diagrams/colors52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drawing3.xml" ContentType="application/vnd.ms-office.drawingml.diagramDrawing+xml"/>
  <Override PartName="/ppt/diagrams/layout20.xml" ContentType="application/vnd.openxmlformats-officedocument.drawingml.diagramLayout+xml"/>
  <Override PartName="/ppt/diagrams/colors41.xml" ContentType="application/vnd.openxmlformats-officedocument.drawingml.diagramColors+xml"/>
  <Override PartName="/ppt/diagrams/data54.xml" ContentType="application/vnd.openxmlformats-officedocument.drawingml.diagramData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30.xml" ContentType="application/vnd.openxmlformats-officedocument.drawingml.diagramColors+xml"/>
  <Override PartName="/ppt/diagrams/data32.xml" ContentType="application/vnd.openxmlformats-officedocument.drawingml.diagramData+xml"/>
  <Override PartName="/ppt/diagrams/data43.xml" ContentType="application/vnd.openxmlformats-officedocument.drawingml.diagramData+xml"/>
  <Override PartName="/ppt/diagrams/quickStyle58.xml" ContentType="application/vnd.openxmlformats-officedocument.drawingml.diagramStyl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diagrams/data21.xml" ContentType="application/vnd.openxmlformats-officedocument.drawingml.diagramData+xml"/>
  <Override PartName="/ppt/diagrams/quickStyle47.xml" ContentType="application/vnd.openxmlformats-officedocument.drawingml.diagramStyle+xml"/>
  <Override PartName="/ppt/diagrams/drawing48.xml" ContentType="application/vnd.ms-office.drawingml.diagramDrawing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notesSlides/notesSlide24.xml" ContentType="application/vnd.openxmlformats-officedocument.presentationml.notesSlide+xml"/>
  <Override PartName="/ppt/diagrams/quickStyle36.xml" ContentType="application/vnd.openxmlformats-officedocument.drawingml.diagramStyle+xml"/>
  <Override PartName="/ppt/diagrams/drawing37.xml" ContentType="application/vnd.ms-office.drawingml.diagramDrawing+xml"/>
  <Override PartName="/ppt/notesSlides/notesSlide35.xml" ContentType="application/vnd.openxmlformats-officedocument.presentationml.notesSlide+xml"/>
  <Override PartName="/ppt/diagrams/layout58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notesSlides/notesSlide13.xml" ContentType="application/vnd.openxmlformats-officedocument.presentationml.notesSlide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quickStyle25.xml" ContentType="application/vnd.openxmlformats-officedocument.drawingml.diagramStyle+xml"/>
  <Override PartName="/ppt/diagrams/drawing26.xml" ContentType="application/vnd.ms-office.drawingml.diagramDrawing+xml"/>
  <Override PartName="/ppt/diagrams/layout36.xml" ContentType="application/vnd.openxmlformats-officedocument.drawingml.diagramLayout+xml"/>
  <Override PartName="/ppt/diagrams/layout47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drawing8.xml" ContentType="application/vnd.ms-office.drawingml.diagramDrawing+xml"/>
  <Override PartName="/ppt/diagrams/layout25.xml" ContentType="application/vnd.openxmlformats-officedocument.drawingml.diagramLayout+xml"/>
  <Override PartName="/ppt/diagrams/quickStyle50.xml" ContentType="application/vnd.openxmlformats-officedocument.drawingml.diagramStyle+xml"/>
  <Override PartName="/ppt/diagrams/drawing51.xml" ContentType="application/vnd.ms-office.drawingml.diagramDrawing+xml"/>
  <Override PartName="/ppt/diagrams/colors57.xml" ContentType="application/vnd.openxmlformats-officedocument.drawingml.diagramColors+xml"/>
  <Override PartName="/ppt/diagrams/quickStyle8.xml" ContentType="application/vnd.openxmlformats-officedocument.drawingml.diagramStyle+xml"/>
  <Override PartName="/ppt/diagrams/layout14.xml" ContentType="application/vnd.openxmlformats-officedocument.drawingml.diagramLayout+xml"/>
  <Override PartName="/ppt/diagrams/colors35.xml" ContentType="application/vnd.openxmlformats-officedocument.drawingml.diagramColors+xml"/>
  <Override PartName="/ppt/diagrams/drawing40.xml" ContentType="application/vnd.ms-office.drawingml.diagramDrawing+xml"/>
  <Override PartName="/ppt/diagrams/colors46.xml" ContentType="application/vnd.openxmlformats-officedocument.drawingml.diagramColors+xml"/>
  <Override PartName="/ppt/diagrams/data48.xml" ContentType="application/vnd.openxmlformats-officedocument.drawingml.diagramData+xml"/>
  <Override PartName="/ppt/notesSlides/notesSlide4.xml" ContentType="application/vnd.openxmlformats-officedocument.presentationml.notesSlide+xml"/>
  <Override PartName="/ppt/diagrams/colors24.xml" ContentType="application/vnd.openxmlformats-officedocument.drawingml.diagramColors+xml"/>
  <Override PartName="/ppt/diagrams/data37.xml" ContentType="application/vnd.openxmlformats-officedocument.drawingml.diagramData+xml"/>
  <Override PartName="/ppt/diagrams/layout50.xml" ContentType="application/vnd.openxmlformats-officedocument.drawingml.diagramLayout+xml"/>
  <Override PartName="/ppt/slides/slide38.xml" ContentType="application/vnd.openxmlformats-officedocument.presentationml.slide+xml"/>
  <Override PartName="/ppt/diagrams/colors1.xml" ContentType="application/vnd.openxmlformats-officedocument.drawingml.diagramColors+xml"/>
  <Override PartName="/ppt/diagrams/colors13.xml" ContentType="application/vnd.openxmlformats-officedocument.drawingml.diagramColors+xml"/>
  <Override PartName="/ppt/diagrams/data26.xml" ContentType="application/vnd.openxmlformats-officedocument.drawingml.diagramData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diagrams/data15.xml" ContentType="application/vnd.openxmlformats-officedocument.drawingml.diagramData+xml"/>
  <Override PartName="/ppt/notesSlides/notesSlide29.xml" ContentType="application/vnd.openxmlformats-officedocument.presentationml.notesSlide+xml"/>
  <Override PartName="/ppt/diagrams/data51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diagrams/quickStyle19.xml" ContentType="application/vnd.openxmlformats-officedocument.drawingml.diagramStyle+xml"/>
  <Override PartName="/ppt/notesSlides/notesSlide18.xml" ContentType="application/vnd.openxmlformats-officedocument.presentationml.notesSlide+xml"/>
  <Override PartName="/ppt/diagrams/data40.xml" ContentType="application/vnd.openxmlformats-officedocument.drawingml.diagramData+xml"/>
  <Override PartName="/ppt/slides/slide41.xml" ContentType="application/vnd.openxmlformats-officedocument.presentationml.slide+xml"/>
  <Override PartName="/ppt/diagrams/quickStyle55.xml" ContentType="application/vnd.openxmlformats-officedocument.drawingml.diagramStyle+xml"/>
  <Override PartName="/ppt/diagrams/drawing56.xml" ContentType="application/vnd.ms-office.drawingml.diagramDrawing+xml"/>
  <Override PartName="/ppt/notesSlides/notesSlide43.xml" ContentType="application/vnd.openxmlformats-officedocument.presentationml.notesSlide+xml"/>
  <Override PartName="/ppt/slides/slide30.xml" ContentType="application/vnd.openxmlformats-officedocument.presentationml.slide+xml"/>
  <Override PartName="/ppt/diagrams/layout19.xml" ContentType="application/vnd.openxmlformats-officedocument.drawingml.diagramLayout+xml"/>
  <Override PartName="/ppt/diagrams/quickStyle33.xml" ContentType="application/vnd.openxmlformats-officedocument.drawingml.diagramStyle+xml"/>
  <Override PartName="/ppt/diagrams/drawing34.xml" ContentType="application/vnd.ms-office.drawingml.diagramDrawing+xml"/>
  <Override PartName="/ppt/notesSlides/notesSlide32.xml" ContentType="application/vnd.openxmlformats-officedocument.presentationml.notesSlide+xml"/>
  <Override PartName="/ppt/diagrams/quickStyle44.xml" ContentType="application/vnd.openxmlformats-officedocument.drawingml.diagramStyle+xml"/>
  <Override PartName="/ppt/diagrams/drawing45.xml" ContentType="application/vnd.ms-office.drawingml.diagramDrawing+xml"/>
  <Override PartName="/ppt/diagrams/layout55.xml" ContentType="application/vnd.openxmlformats-officedocument.drawingml.diagramLayout+xml"/>
  <Override PartName="/ppt/diagrams/layout3.xml" ContentType="application/vnd.openxmlformats-officedocument.drawingml.diagramLayout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quickStyle22.xml" ContentType="application/vnd.openxmlformats-officedocument.drawingml.diagramStyle+xml"/>
  <Override PartName="/ppt/diagrams/drawing23.xml" ContentType="application/vnd.ms-office.drawingml.diagramDrawing+xml"/>
  <Override PartName="/ppt/notesSlides/notesSlide21.xml" ContentType="application/vnd.openxmlformats-officedocument.presentationml.notesSlide+xml"/>
  <Override PartName="/ppt/diagrams/colors29.xml" ContentType="application/vnd.openxmlformats-officedocument.drawingml.diagramColors+xml"/>
  <Override PartName="/ppt/diagrams/layout44.xml" ContentType="application/vnd.openxmlformats-officedocument.drawingml.diagramLayout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diagrams/layout33.xml" ContentType="application/vnd.openxmlformats-officedocument.drawingml.diagramLayout+xml"/>
  <Override PartName="/ppt/diagrams/colors54.xml" ContentType="application/vnd.openxmlformats-officedocument.drawingml.diagramColor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layout22.xml" ContentType="application/vnd.openxmlformats-officedocument.drawingml.diagramLayout+xml"/>
  <Override PartName="/ppt/diagrams/colors43.xml" ContentType="application/vnd.openxmlformats-officedocument.drawingml.diagramColors+xml"/>
  <Override PartName="/ppt/diagrams/data56.xml" ContentType="application/vnd.openxmlformats-officedocument.drawingml.diagramData+xml"/>
  <Override PartName="/ppt/notesSlides/notesSlide1.xml" ContentType="application/vnd.openxmlformats-officedocument.presentationml.notesSlide+xml"/>
  <Override PartName="/ppt/diagrams/quickStyle5.xml" ContentType="application/vnd.openxmlformats-officedocument.drawingml.diagramStyle+xml"/>
  <Override PartName="/ppt/diagrams/colors32.xml" ContentType="application/vnd.openxmlformats-officedocument.drawingml.diagramColors+xml"/>
  <Override PartName="/ppt/diagrams/data34.xml" ContentType="application/vnd.openxmlformats-officedocument.drawingml.diagramData+xml"/>
  <Override PartName="/ppt/diagrams/data45.xml" ContentType="application/vnd.openxmlformats-officedocument.drawingml.diagramData+xml"/>
  <Override PartName="/ppt/slides/slide46.xml" ContentType="application/vnd.openxmlformats-officedocument.presentationml.slide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diagrams/data23.xml" ContentType="application/vnd.openxmlformats-officedocument.drawingml.diagramData+xml"/>
  <Override PartName="/ppt/diagrams/quickStyle49.xml" ContentType="application/vnd.openxmlformats-officedocument.drawingml.diagramStyl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diagrams/quickStyle38.xml" ContentType="application/vnd.openxmlformats-officedocument.drawingml.diagramStyle+xml"/>
  <Override PartName="/ppt/diagrams/drawing39.xml" ContentType="application/vnd.ms-office.drawingml.diagramDrawing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data9.xml" ContentType="application/vnd.openxmlformats-officedocument.drawingml.diagramData+xml"/>
  <Override PartName="/ppt/notesSlides/notesSlide15.xml" ContentType="application/vnd.openxmlformats-officedocument.presentationml.notesSlide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diagrams/quickStyle27.xml" ContentType="application/vnd.openxmlformats-officedocument.drawingml.diagramStyle+xml"/>
  <Override PartName="/ppt/diagrams/drawing28.xml" ContentType="application/vnd.ms-office.drawingml.diagramDrawing+xml"/>
  <Override PartName="/ppt/notesSlides/notesSlide26.xml" ContentType="application/vnd.openxmlformats-officedocument.presentationml.notesSlide+xml"/>
  <Override PartName="/ppt/diagrams/layout38.xml" ContentType="application/vnd.openxmlformats-officedocument.drawingml.diagramLayout+xml"/>
  <Override PartName="/ppt/diagrams/layout49.xml" ContentType="application/vnd.openxmlformats-officedocument.drawingml.diagramLayout+xml"/>
  <Override PartName="/ppt/diagrams/layout27.xml" ContentType="application/vnd.openxmlformats-officedocument.drawingml.diagramLayout+xml"/>
  <Override PartName="/ppt/diagrams/quickStyle52.xml" ContentType="application/vnd.openxmlformats-officedocument.drawingml.diagramStyle+xml"/>
  <Override PartName="/ppt/diagrams/drawing53.xml" ContentType="application/vnd.ms-office.drawingml.diagramDrawing+xml"/>
  <Override PartName="/ppt/diagrams/layout16.xml" ContentType="application/vnd.openxmlformats-officedocument.drawingml.diagramLayout+xml"/>
  <Override PartName="/ppt/diagrams/colors37.xml" ContentType="application/vnd.openxmlformats-officedocument.drawingml.diagramColors+xml"/>
  <Override PartName="/ppt/diagrams/quickStyle41.xml" ContentType="application/vnd.openxmlformats-officedocument.drawingml.diagramStyle+xml"/>
  <Override PartName="/ppt/diagrams/drawing42.xml" ContentType="application/vnd.ms-office.drawingml.diagramDrawing+xml"/>
  <Override PartName="/ppt/diagrams/colors48.xml" ContentType="application/vnd.openxmlformats-officedocument.drawingml.diagramColors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rawing20.xml" ContentType="application/vnd.ms-office.drawingml.diagramDrawing+xml"/>
  <Override PartName="/ppt/diagrams/colors26.xml" ContentType="application/vnd.openxmlformats-officedocument.drawingml.diagramColors+xml"/>
  <Override PartName="/ppt/diagrams/quickStyle30.xml" ContentType="application/vnd.openxmlformats-officedocument.drawingml.diagramStyle+xml"/>
  <Override PartName="/ppt/diagrams/drawing31.xml" ContentType="application/vnd.ms-office.drawingml.diagramDrawing+xml"/>
  <Override PartName="/ppt/diagrams/data39.xml" ContentType="application/vnd.openxmlformats-officedocument.drawingml.diagramData+xml"/>
  <Override PartName="/ppt/diagrams/layout41.xml" ContentType="application/vnd.openxmlformats-officedocument.drawingml.diagramLayout+xml"/>
  <Override PartName="/ppt/diagrams/layout52.xml" ContentType="application/vnd.openxmlformats-officedocument.drawingml.diagram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15.xml" ContentType="application/vnd.openxmlformats-officedocument.drawingml.diagramColors+xml"/>
  <Override PartName="/ppt/diagrams/data28.xml" ContentType="application/vnd.openxmlformats-officedocument.drawingml.diagramData+xml"/>
  <Override PartName="/ppt/diagrams/layout30.xml" ContentType="application/vnd.openxmlformats-officedocument.drawingml.diagramLayout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diagrams/colors51.xml" ContentType="application/vnd.openxmlformats-officedocument.drawingml.diagramColors+xml"/>
  <Override PartName="/ppt/diagrams/data53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40.xml" ContentType="application/vnd.openxmlformats-officedocument.drawingml.diagramColors+xml"/>
  <Override PartName="/ppt/diagrams/data42.xml" ContentType="application/vnd.openxmlformats-officedocument.drawingml.diagramData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diagrams/data31.xml" ContentType="application/vnd.openxmlformats-officedocument.drawingml.diagramData+xml"/>
  <Override PartName="/ppt/diagrams/quickStyle57.xml" ContentType="application/vnd.openxmlformats-officedocument.drawingml.diagramStyle+xml"/>
  <Override PartName="/ppt/notesSlides/notesSlide45.xml" ContentType="application/vnd.openxmlformats-officedocument.presentationml.notesSlide+xml"/>
  <Override PartName="/ppt/diagrams/drawing58.xml" ContentType="application/vnd.ms-office.drawingml.diagramDrawing+xml"/>
  <Override PartName="/ppt/slides/slide32.xml" ContentType="application/vnd.openxmlformats-officedocument.presentationml.slide+xml"/>
  <Override PartName="/ppt/diagrams/data20.xml" ContentType="application/vnd.openxmlformats-officedocument.drawingml.diagramData+xml"/>
  <Override PartName="/ppt/diagrams/quickStyle35.xml" ContentType="application/vnd.openxmlformats-officedocument.drawingml.diagramStyle+xml"/>
  <Override PartName="/ppt/diagrams/drawing36.xml" ContentType="application/vnd.ms-office.drawingml.diagramDrawing+xml"/>
  <Override PartName="/ppt/notesSlides/notesSlide34.xml" ContentType="application/vnd.openxmlformats-officedocument.presentationml.notesSlide+xml"/>
  <Override PartName="/ppt/diagrams/quickStyle46.xml" ContentType="application/vnd.openxmlformats-officedocument.drawingml.diagramStyle+xml"/>
  <Override PartName="/ppt/diagrams/drawing47.xml" ContentType="application/vnd.ms-office.drawingml.diagramDrawing+xml"/>
  <Override PartName="/ppt/diagrams/layout57.xml" ContentType="application/vnd.openxmlformats-officedocument.drawingml.diagram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quickStyle24.xml" ContentType="application/vnd.openxmlformats-officedocument.drawingml.diagramStyle+xml"/>
  <Override PartName="/ppt/diagrams/drawing25.xml" ContentType="application/vnd.ms-office.drawingml.diagramDrawing+xml"/>
  <Override PartName="/ppt/notesSlides/notesSlide23.xml" ContentType="application/vnd.openxmlformats-officedocument.presentationml.notesSlide+xml"/>
  <Override PartName="/ppt/diagrams/layout46.xml" ContentType="application/vnd.openxmlformats-officedocument.drawingml.diagramLayout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35.xml" ContentType="application/vnd.openxmlformats-officedocument.drawingml.diagramLayout+xml"/>
  <Override PartName="/ppt/diagrams/colors56.xml" ContentType="application/vnd.openxmlformats-officedocument.drawingml.diagramColors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diagrams/layout24.xml" ContentType="application/vnd.openxmlformats-officedocument.drawingml.diagramLayout+xml"/>
  <Override PartName="/ppt/diagrams/colors45.xml" ContentType="application/vnd.openxmlformats-officedocument.drawingml.diagramColors+xml"/>
  <Override PartName="/ppt/diagrams/drawing50.xml" ContentType="application/vnd.ms-office.drawingml.diagramDrawing+xml"/>
  <Override PartName="/ppt/diagrams/data58.xml" ContentType="application/vnd.openxmlformats-officedocument.drawingml.diagramData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quickStyle7.xml" ContentType="application/vnd.openxmlformats-officedocument.drawingml.diagramStyle+xml"/>
  <Override PartName="/ppt/diagrams/colors34.xml" ContentType="application/vnd.openxmlformats-officedocument.drawingml.diagramColors+xml"/>
  <Override PartName="/ppt/diagrams/data47.xml" ContentType="application/vnd.openxmlformats-officedocument.drawingml.diagramData+xml"/>
  <Override PartName="/ppt/notesSlides/notesSlide3.xml" ContentType="application/vnd.openxmlformats-officedocument.presentationml.notesSlide+xml"/>
  <Override PartName="/ppt/diagrams/colors12.xml" ContentType="application/vnd.openxmlformats-officedocument.drawingml.diagramColors+xml"/>
  <Override PartName="/ppt/diagrams/colors23.xml" ContentType="application/vnd.openxmlformats-officedocument.drawingml.diagramColors+xml"/>
  <Override PartName="/ppt/diagrams/data25.xml" ContentType="application/vnd.openxmlformats-officedocument.drawingml.diagramData+xml"/>
  <Override PartName="/ppt/diagrams/data36.xml" ContentType="application/vnd.openxmlformats-officedocument.drawingml.diagramData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diagrams/data14.xml" ContentType="application/vnd.openxmlformats-officedocument.drawingml.diagramData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diagrams/drawing19.xml" ContentType="application/vnd.ms-office.drawingml.diagramDrawing+xml"/>
  <Override PartName="/ppt/diagrams/quickStyle29.xml" ContentType="application/vnd.openxmlformats-officedocument.drawingml.diagramStyle+xml"/>
  <Override PartName="/ppt/notesSlides/notesSlide28.xml" ContentType="application/vnd.openxmlformats-officedocument.presentationml.notesSlide+xml"/>
  <Override PartName="/ppt/diagrams/data50.xml" ContentType="application/vnd.openxmlformats-officedocument.drawingml.diagramData+xml"/>
  <Override PartName="/ppt/diagrams/quickStyle18.xml" ContentType="application/vnd.openxmlformats-officedocument.drawingml.diagramStyle+xml"/>
  <Override PartName="/ppt/diagrams/layout29.xml" ContentType="application/vnd.openxmlformats-officedocument.drawingml.diagramLayout+xml"/>
  <Override PartName="/ppt/diagrams/quickStyle54.xml" ContentType="application/vnd.openxmlformats-officedocument.drawingml.diagramStyle+xml"/>
  <Override PartName="/ppt/diagrams/drawing55.xml" ContentType="application/vnd.ms-office.drawingml.diagramDrawing+xml"/>
  <Override PartName="/ppt/slides/slide40.xml" ContentType="application/vnd.openxmlformats-officedocument.presentationml.slide+xml"/>
  <Override PartName="/ppt/diagrams/layout18.xml" ContentType="application/vnd.openxmlformats-officedocument.drawingml.diagramLayout+xml"/>
  <Override PartName="/ppt/diagrams/quickStyle43.xml" ContentType="application/vnd.openxmlformats-officedocument.drawingml.diagramStyle+xml"/>
  <Override PartName="/ppt/diagrams/drawing44.xml" ContentType="application/vnd.ms-office.drawingml.diagramDrawing+xml"/>
  <Override PartName="/ppt/notesSlides/notesSlide42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colors28.xml" ContentType="application/vnd.openxmlformats-officedocument.drawingml.diagramColors+xml"/>
  <Override PartName="/ppt/diagrams/quickStyle32.xml" ContentType="application/vnd.openxmlformats-officedocument.drawingml.diagramStyle+xml"/>
  <Override PartName="/ppt/diagrams/drawing33.xml" ContentType="application/vnd.ms-office.drawingml.diagramDrawing+xml"/>
  <Override PartName="/ppt/diagrams/colors39.xml" ContentType="application/vnd.openxmlformats-officedocument.drawingml.diagramColors+xml"/>
  <Override PartName="/ppt/notesSlides/notesSlide31.xml" ContentType="application/vnd.openxmlformats-officedocument.presentationml.notesSlide+xml"/>
  <Override PartName="/ppt/diagrams/layout54.xml" ContentType="application/vnd.openxmlformats-officedocument.drawingml.diagramLayout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drawing22.xml" ContentType="application/vnd.ms-office.drawingml.diagramDrawing+xml"/>
  <Override PartName="/ppt/diagrams/layout32.xml" ContentType="application/vnd.openxmlformats-officedocument.drawingml.diagramLayout+xml"/>
  <Override PartName="/ppt/diagrams/layout43.xml" ContentType="application/vnd.openxmlformats-officedocument.drawingml.diagramLayout+xml"/>
  <Override PartName="/ppt/handoutMasters/handoutMaster1.xml" ContentType="application/vnd.openxmlformats-officedocument.presentationml.handoutMaster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ppt/diagrams/colors53.xml" ContentType="application/vnd.openxmlformats-officedocument.drawingml.diagramColors+xml"/>
  <Override PartName="/ppt/diagrams/data55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31.xml" ContentType="application/vnd.openxmlformats-officedocument.drawingml.diagramColors+xml"/>
  <Override PartName="/ppt/diagrams/colors42.xml" ContentType="application/vnd.openxmlformats-officedocument.drawingml.diagramColors+xml"/>
  <Override PartName="/ppt/diagrams/data44.xml" ContentType="application/vnd.openxmlformats-officedocument.drawingml.diagramData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theme/theme3.xml" ContentType="application/vnd.openxmlformats-officedocument.theme+xml"/>
  <Override PartName="/ppt/diagrams/colors20.xml" ContentType="application/vnd.openxmlformats-officedocument.drawingml.diagramColors+xml"/>
  <Override PartName="/ppt/diagrams/data33.xml" ContentType="application/vnd.openxmlformats-officedocument.drawingml.diagramData+xml"/>
  <Override PartName="/ppt/notesSlides/notesSlide47.xml" ContentType="application/vnd.openxmlformats-officedocument.presentationml.notesSlide+xml"/>
  <Override PartName="/ppt/slides/slide34.xml" ContentType="application/vnd.openxmlformats-officedocument.presentationml.slide+xml"/>
  <Override PartName="/ppt/diagrams/data11.xml" ContentType="application/vnd.openxmlformats-officedocument.drawingml.diagramData+xml"/>
  <Override PartName="/ppt/diagrams/data22.xml" ContentType="application/vnd.openxmlformats-officedocument.drawingml.diagramData+xml"/>
  <Override PartName="/ppt/diagrams/quickStyle37.xml" ContentType="application/vnd.openxmlformats-officedocument.drawingml.diagramStyle+xml"/>
  <Override PartName="/ppt/diagrams/drawing38.xml" ContentType="application/vnd.ms-office.drawingml.diagramDrawing+xml"/>
  <Override PartName="/ppt/diagrams/quickStyle48.xml" ContentType="application/vnd.openxmlformats-officedocument.drawingml.diagramStyle+xml"/>
  <Override PartName="/ppt/diagrams/drawing49.xml" ContentType="application/vnd.ms-office.drawingml.diagramDrawing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diagrams/quickStyle26.xml" ContentType="application/vnd.openxmlformats-officedocument.drawingml.diagramStyle+xml"/>
  <Override PartName="/ppt/diagrams/drawing27.xml" ContentType="application/vnd.ms-office.drawingml.diagramDrawing+xml"/>
  <Override PartName="/ppt/notesSlides/notesSlide25.xml" ContentType="application/vnd.openxmlformats-officedocument.presentationml.notesSlide+xml"/>
  <Override PartName="/ppt/diagrams/layout48.xml" ContentType="application/vnd.openxmlformats-officedocument.drawingml.diagram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37.xml" ContentType="application/vnd.openxmlformats-officedocument.drawingml.diagramLayout+xml"/>
  <Override PartName="/ppt/diagrams/colors58.xml" ContentType="application/vnd.openxmlformats-officedocument.drawingml.diagramColors+xml"/>
  <Override PartName="/ppt/diagrams/drawing9.xml" ContentType="application/vnd.ms-office.drawingml.diagramDrawing+xml"/>
  <Override PartName="/ppt/diagrams/layout15.xml" ContentType="application/vnd.openxmlformats-officedocument.drawingml.diagramLayout+xml"/>
  <Override PartName="/ppt/diagrams/layout26.xml" ContentType="application/vnd.openxmlformats-officedocument.drawingml.diagramLayout+xml"/>
  <Override PartName="/ppt/diagrams/drawing41.xml" ContentType="application/vnd.ms-office.drawingml.diagramDrawing+xml"/>
  <Override PartName="/ppt/diagrams/colors47.xml" ContentType="application/vnd.openxmlformats-officedocument.drawingml.diagramColors+xml"/>
  <Override PartName="/ppt/diagrams/quickStyle51.xml" ContentType="application/vnd.openxmlformats-officedocument.drawingml.diagramStyle+xml"/>
  <Override PartName="/ppt/diagrams/drawing52.xml" ContentType="application/vnd.ms-office.drawingml.diagramDrawing+xml"/>
  <Override PartName="/ppt/diagrams/quickStyle9.xml" ContentType="application/vnd.openxmlformats-officedocument.drawingml.diagramStyle+xml"/>
  <Override PartName="/ppt/diagrams/drawing30.xml" ContentType="application/vnd.ms-office.drawingml.diagramDrawing+xml"/>
  <Override PartName="/ppt/diagrams/colors36.xml" ContentType="application/vnd.openxmlformats-officedocument.drawingml.diagramColors+xml"/>
  <Override PartName="/ppt/diagrams/quickStyle40.xml" ContentType="application/vnd.openxmlformats-officedocument.drawingml.diagramStyle+xml"/>
  <Override PartName="/ppt/diagrams/data49.xml" ContentType="application/vnd.openxmlformats-officedocument.drawingml.diagramData+xml"/>
  <Override PartName="/ppt/diagrams/layout51.xml" ContentType="application/vnd.openxmlformats-officedocument.drawingml.diagramLayout+xml"/>
  <Override PartName="/ppt/notesSlides/notesSlide5.xml" ContentType="application/vnd.openxmlformats-officedocument.presentationml.notesSlide+xml"/>
  <Override PartName="/ppt/diagrams/colors14.xml" ContentType="application/vnd.openxmlformats-officedocument.drawingml.diagramColors+xml"/>
  <Override PartName="/ppt/diagrams/colors25.xml" ContentType="application/vnd.openxmlformats-officedocument.drawingml.diagramColors+xml"/>
  <Override PartName="/ppt/diagrams/data27.xml" ContentType="application/vnd.openxmlformats-officedocument.drawingml.diagramData+xml"/>
  <Override PartName="/ppt/diagrams/data38.xml" ContentType="application/vnd.openxmlformats-officedocument.drawingml.diagramData+xml"/>
  <Override PartName="/ppt/diagrams/layout40.xml" ContentType="application/vnd.openxmlformats-officedocument.drawingml.diagram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diagrams/colors2.xml" ContentType="application/vnd.openxmlformats-officedocument.drawingml.diagramColors+xml"/>
  <Override PartName="/ppt/diagrams/data16.xml" ContentType="application/vnd.openxmlformats-officedocument.drawingml.diagramData+xml"/>
  <Override PartName="/ppt/diagrams/colors50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data52.xml" ContentType="application/vnd.openxmlformats-officedocument.drawingml.diagramData+xml"/>
  <Default Extension="jpeg" ContentType="image/jpeg"/>
  <Override PartName="/ppt/diagrams/quickStyle1.xml" ContentType="application/vnd.openxmlformats-officedocument.drawingml.diagramStyle+xml"/>
  <Override PartName="/ppt/diagrams/data30.xml" ContentType="application/vnd.openxmlformats-officedocument.drawingml.diagramData+xml"/>
  <Override PartName="/ppt/diagrams/data41.xml" ContentType="application/vnd.openxmlformats-officedocument.drawingml.diagramData+xml"/>
  <Override PartName="/ppt/diagrams/quickStyle56.xml" ContentType="application/vnd.openxmlformats-officedocument.drawingml.diagramStyle+xml"/>
  <Override PartName="/ppt/diagrams/drawing57.xml" ContentType="application/vnd.ms-office.drawingml.diagramDrawing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diagrams/quickStyle45.xml" ContentType="application/vnd.openxmlformats-officedocument.drawingml.diagramStyle+xml"/>
  <Override PartName="/ppt/diagrams/drawing46.xml" ContentType="application/vnd.ms-office.drawingml.diagramDrawing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diagrams/quickStyle34.xml" ContentType="application/vnd.openxmlformats-officedocument.drawingml.diagramStyle+xml"/>
  <Override PartName="/ppt/diagrams/drawing35.xml" ContentType="application/vnd.ms-office.drawingml.diagramDrawing+xml"/>
  <Override PartName="/ppt/notesSlides/notesSlide33.xml" ContentType="application/vnd.openxmlformats-officedocument.presentationml.notesSlide+xml"/>
  <Override PartName="/ppt/diagrams/layout56.xml" ContentType="application/vnd.openxmlformats-officedocument.drawingml.diagramLayout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colors19.xml" ContentType="application/vnd.openxmlformats-officedocument.drawingml.diagramColors+xml"/>
  <Override PartName="/ppt/diagrams/quickStyle23.xml" ContentType="application/vnd.openxmlformats-officedocument.drawingml.diagramStyle+xml"/>
  <Override PartName="/ppt/diagrams/drawing24.xml" ContentType="application/vnd.ms-office.drawingml.diagramDrawing+xml"/>
  <Override PartName="/ppt/diagrams/layout34.xml" ContentType="application/vnd.openxmlformats-officedocument.drawingml.diagramLayout+xml"/>
  <Override PartName="/ppt/diagrams/layout45.xml" ContentType="application/vnd.openxmlformats-officedocument.drawingml.diagramLayout+xml"/>
  <Override PartName="/ppt/diagrams/drawing6.xml" ContentType="application/vnd.ms-office.drawingml.diagramDrawing+xml"/>
  <Override PartName="/ppt/diagrams/layout23.xml" ContentType="application/vnd.openxmlformats-officedocument.drawingml.diagramLayout+xml"/>
  <Override PartName="/ppt/diagrams/colors55.xml" ContentType="application/vnd.openxmlformats-officedocument.drawingml.diagramColors+xml"/>
  <Override PartName="/ppt/diagrams/data57.xml" ContentType="application/vnd.openxmlformats-officedocument.drawingml.diagramData+xml"/>
  <Override PartName="/ppt/slides/slide8.xml" ContentType="application/vnd.openxmlformats-officedocument.presentationml.slide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33.xml" ContentType="application/vnd.openxmlformats-officedocument.drawingml.diagramColors+xml"/>
  <Override PartName="/ppt/diagrams/colors44.xml" ContentType="application/vnd.openxmlformats-officedocument.drawingml.diagramColors+xml"/>
  <Override PartName="/ppt/diagrams/data46.xml" ContentType="application/vnd.openxmlformats-officedocument.drawingml.diagramData+xml"/>
  <Override PartName="/ppt/notesSlides/notesSlide2.xml" ContentType="application/vnd.openxmlformats-officedocument.presentationml.notesSlide+xml"/>
  <Override PartName="/ppt/diagrams/colors22.xml" ContentType="application/vnd.openxmlformats-officedocument.drawingml.diagramColors+xml"/>
  <Override PartName="/ppt/diagrams/data35.xml" ContentType="application/vnd.openxmlformats-officedocument.drawingml.diagramData+xml"/>
  <Override PartName="/ppt/slides/slide36.xml" ContentType="application/vnd.openxmlformats-officedocument.presentationml.slide+xml"/>
  <Override PartName="/ppt/diagrams/quickStyle39.xml" ContentType="application/vnd.openxmlformats-officedocument.drawingml.diagramStyle+xml"/>
  <Override PartName="/ppt/diagrams/data13.xml" ContentType="application/vnd.openxmlformats-officedocument.drawingml.diagramData+xml"/>
  <Override PartName="/ppt/notesSlides/notesSlide27.xml" ContentType="application/vnd.openxmlformats-officedocument.presentationml.notes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tableStyles.xml" ContentType="application/vnd.openxmlformats-officedocument.presentationml.tableStyles+xml"/>
  <Override PartName="/ppt/diagrams/layout28.xml" ContentType="application/vnd.openxmlformats-officedocument.drawingml.diagramLayout+xml"/>
  <Override PartName="/ppt/diagrams/drawing43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58" r:id="rId4"/>
    <p:sldId id="273" r:id="rId5"/>
    <p:sldId id="272" r:id="rId6"/>
    <p:sldId id="259" r:id="rId7"/>
    <p:sldId id="263" r:id="rId8"/>
    <p:sldId id="264" r:id="rId9"/>
    <p:sldId id="266" r:id="rId10"/>
    <p:sldId id="265" r:id="rId11"/>
    <p:sldId id="260" r:id="rId12"/>
    <p:sldId id="274" r:id="rId13"/>
    <p:sldId id="269" r:id="rId14"/>
    <p:sldId id="270" r:id="rId15"/>
    <p:sldId id="262" r:id="rId16"/>
    <p:sldId id="267" r:id="rId17"/>
    <p:sldId id="275" r:id="rId18"/>
    <p:sldId id="277" r:id="rId19"/>
    <p:sldId id="278" r:id="rId20"/>
    <p:sldId id="280" r:id="rId21"/>
    <p:sldId id="279" r:id="rId22"/>
    <p:sldId id="276" r:id="rId23"/>
    <p:sldId id="268" r:id="rId24"/>
    <p:sldId id="281" r:id="rId25"/>
    <p:sldId id="304" r:id="rId26"/>
    <p:sldId id="305" r:id="rId27"/>
    <p:sldId id="282" r:id="rId28"/>
    <p:sldId id="285" r:id="rId29"/>
    <p:sldId id="286" r:id="rId30"/>
    <p:sldId id="284" r:id="rId31"/>
    <p:sldId id="283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61" r:id="rId40"/>
    <p:sldId id="295" r:id="rId41"/>
    <p:sldId id="299" r:id="rId42"/>
    <p:sldId id="298" r:id="rId43"/>
    <p:sldId id="300" r:id="rId44"/>
    <p:sldId id="301" r:id="rId45"/>
    <p:sldId id="302" r:id="rId46"/>
    <p:sldId id="296" r:id="rId47"/>
    <p:sldId id="297" r:id="rId48"/>
  </p:sldIdLst>
  <p:sldSz cx="9144000" cy="6858000" type="screen4x3"/>
  <p:notesSz cx="7086600" cy="9372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Full" cryptAlgorithmClass="hash" cryptAlgorithmType="typeAny" cryptAlgorithmSid="4" spinCount="100000" saltData="A6pRKlQir/s0rcETATNXvA==" hashData="Uyh+SN88CZptfZ8KOp/LyPrhJhU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6" autoAdjust="0"/>
    <p:restoredTop sz="92927" autoAdjust="0"/>
  </p:normalViewPr>
  <p:slideViewPr>
    <p:cSldViewPr>
      <p:cViewPr varScale="1">
        <p:scale>
          <a:sx n="98" d="100"/>
          <a:sy n="98" d="100"/>
        </p:scale>
        <p:origin x="-54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-2892" y="-90"/>
      </p:cViewPr>
      <p:guideLst>
        <p:guide orient="horz" pos="2952"/>
        <p:guide pos="2232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b="1" dirty="0" smtClean="0"/>
            <a:t>Blogging</a:t>
          </a:r>
          <a:endParaRPr lang="en-US" b="1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b="1" dirty="0" smtClean="0"/>
            <a:t>Social Media Footprint</a:t>
          </a:r>
          <a:endParaRPr lang="en-US" b="1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b="1" dirty="0" smtClean="0"/>
            <a:t>Email </a:t>
          </a:r>
          <a:br>
            <a:rPr lang="en-US" b="1" dirty="0" smtClean="0"/>
          </a:br>
          <a:r>
            <a:rPr lang="en-US" b="1" dirty="0" smtClean="0"/>
            <a:t>Marketing</a:t>
          </a:r>
          <a:endParaRPr lang="en-US" b="1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b="1" dirty="0" smtClean="0"/>
            <a:t>Website/</a:t>
          </a:r>
          <a:br>
            <a:rPr lang="en-US" b="1" dirty="0" smtClean="0"/>
          </a:br>
          <a:r>
            <a:rPr lang="en-US" b="1" dirty="0" err="1" smtClean="0"/>
            <a:t>StoreFront</a:t>
          </a:r>
          <a:endParaRPr lang="en-US" b="1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b="1" dirty="0" smtClean="0"/>
            <a:t>Ads</a:t>
          </a:r>
          <a:endParaRPr lang="en-US" b="1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b="1" dirty="0" err="1" smtClean="0"/>
            <a:t>ECommerce</a:t>
          </a:r>
          <a:endParaRPr lang="en-US" b="1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b="1" dirty="0" smtClean="0"/>
            <a:t>Public Relations</a:t>
          </a:r>
          <a:endParaRPr lang="en-US" b="1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b="1" dirty="0" smtClean="0"/>
            <a:t>Analysis</a:t>
          </a:r>
          <a:endParaRPr lang="en-US" b="1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6E0B8EED-234F-4C51-9329-81AF5B89BF2B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EC3C57-74E7-44A4-A31F-FCCE25F717BC}" type="pres">
      <dgm:prSet presAssocID="{06C44A3D-F039-47D8-8E15-5480220531C3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F7342A-F17C-4DC6-AFE2-B930590FC7EC}" type="pres">
      <dgm:prSet presAssocID="{6F55577F-528C-496E-99CF-4DABF7A7A091}" presName="sibTrans" presStyleLbl="sibTrans2D1" presStyleIdx="0" presStyleCnt="8"/>
      <dgm:spPr/>
      <dgm:t>
        <a:bodyPr/>
        <a:lstStyle/>
        <a:p>
          <a:endParaRPr lang="en-US"/>
        </a:p>
      </dgm:t>
    </dgm:pt>
    <dgm:pt modelId="{62C1B235-9545-414C-A1F8-995133EC74DC}" type="pres">
      <dgm:prSet presAssocID="{6F55577F-528C-496E-99CF-4DABF7A7A091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794C3EF6-1BF5-4EAD-AB5B-393C6B99AA6D}" type="pres">
      <dgm:prSet presAssocID="{52A72663-9B83-4C87-9CE6-56DBA0A190B3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BF184B-2063-464E-8453-0D1F0F49ED70}" type="pres">
      <dgm:prSet presAssocID="{653B69C5-8B91-4195-B4EC-4D99B41BA128}" presName="sibTrans" presStyleLbl="sibTrans2D1" presStyleIdx="1" presStyleCnt="8"/>
      <dgm:spPr/>
      <dgm:t>
        <a:bodyPr/>
        <a:lstStyle/>
        <a:p>
          <a:endParaRPr lang="en-US"/>
        </a:p>
      </dgm:t>
    </dgm:pt>
    <dgm:pt modelId="{BE255E3D-ECAC-46BF-BAC5-34B6AB087CCC}" type="pres">
      <dgm:prSet presAssocID="{653B69C5-8B91-4195-B4EC-4D99B41BA128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E5B7728B-F6A7-4C25-B57B-F9B40E0AEF9A}" type="pres">
      <dgm:prSet presAssocID="{C7A9B3AB-65CE-413A-8B58-6E451D3E1C7B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242549-1F73-4FF5-A45E-95E3E342A2C5}" type="pres">
      <dgm:prSet presAssocID="{B7C53CCF-7A14-43FC-B5A0-540EECAC880D}" presName="sibTrans" presStyleLbl="sibTrans2D1" presStyleIdx="2" presStyleCnt="8"/>
      <dgm:spPr/>
      <dgm:t>
        <a:bodyPr/>
        <a:lstStyle/>
        <a:p>
          <a:endParaRPr lang="en-US"/>
        </a:p>
      </dgm:t>
    </dgm:pt>
    <dgm:pt modelId="{FA1DC465-2991-4AF5-8674-0CE30171B57E}" type="pres">
      <dgm:prSet presAssocID="{B7C53CCF-7A14-43FC-B5A0-540EECAC880D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4BCB7A0B-C1C6-4AFD-A509-2DA6E417AB86}" type="pres">
      <dgm:prSet presAssocID="{A5ADE10E-8BC6-4C0B-8D1E-B78043D08C93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0F53C2-7E0F-431B-A3CF-1AF1683DDCC7}" type="pres">
      <dgm:prSet presAssocID="{5D4C8949-8149-4E4E-83DC-FACAFEEC106E}" presName="sibTrans" presStyleLbl="sibTrans2D1" presStyleIdx="3" presStyleCnt="8"/>
      <dgm:spPr/>
      <dgm:t>
        <a:bodyPr/>
        <a:lstStyle/>
        <a:p>
          <a:endParaRPr lang="en-US"/>
        </a:p>
      </dgm:t>
    </dgm:pt>
    <dgm:pt modelId="{BAF7ECB8-E975-43E2-ABE5-73EA99067F8B}" type="pres">
      <dgm:prSet presAssocID="{5D4C8949-8149-4E4E-83DC-FACAFEEC106E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680ABFC8-3C0C-4F56-9C8A-2949B6AA144F}" type="pres">
      <dgm:prSet presAssocID="{23B45576-B55B-43A6-8B06-AD443A0D1717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2D95BE-46E1-4AE8-A841-00498B1E6E9E}" type="pres">
      <dgm:prSet presAssocID="{23353E87-F4D9-42D1-9D06-F14CE4B5443B}" presName="sibTrans" presStyleLbl="sibTrans2D1" presStyleIdx="4" presStyleCnt="8"/>
      <dgm:spPr/>
      <dgm:t>
        <a:bodyPr/>
        <a:lstStyle/>
        <a:p>
          <a:endParaRPr lang="en-US"/>
        </a:p>
      </dgm:t>
    </dgm:pt>
    <dgm:pt modelId="{1FCDFF8D-0B9A-4DD0-BCD4-B9B269847CD4}" type="pres">
      <dgm:prSet presAssocID="{23353E87-F4D9-42D1-9D06-F14CE4B5443B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91A7F112-DB04-40AF-8B91-8090EEE45148}" type="pres">
      <dgm:prSet presAssocID="{E3F9D8C1-0411-4E28-AF38-C68EE5ED7D3B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16CB5A-003C-40EB-989C-7726EB60D952}" type="pres">
      <dgm:prSet presAssocID="{AEA6D2D4-CA39-43C5-ABF0-36A9C108BF6F}" presName="sibTrans" presStyleLbl="sibTrans2D1" presStyleIdx="5" presStyleCnt="8"/>
      <dgm:spPr/>
      <dgm:t>
        <a:bodyPr/>
        <a:lstStyle/>
        <a:p>
          <a:endParaRPr lang="en-US"/>
        </a:p>
      </dgm:t>
    </dgm:pt>
    <dgm:pt modelId="{2EC64A54-9D0D-4983-9279-077D6966E101}" type="pres">
      <dgm:prSet presAssocID="{AEA6D2D4-CA39-43C5-ABF0-36A9C108BF6F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7CCCABF4-89AC-4A3A-BC40-B9660703BB52}" type="pres">
      <dgm:prSet presAssocID="{0EDA6DA1-FB37-4930-BF66-F09CED971810}" presName="node" presStyleLbl="node1" presStyleIdx="6" presStyleCnt="8" custRadScaleRad="101037" custRadScaleInc="-22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154876-2ED6-4917-86E5-8CEA678E32CB}" type="pres">
      <dgm:prSet presAssocID="{631C75A1-3C75-431C-B102-063526F6C0B0}" presName="sibTrans" presStyleLbl="sibTrans2D1" presStyleIdx="6" presStyleCnt="8"/>
      <dgm:spPr/>
      <dgm:t>
        <a:bodyPr/>
        <a:lstStyle/>
        <a:p>
          <a:endParaRPr lang="en-US"/>
        </a:p>
      </dgm:t>
    </dgm:pt>
    <dgm:pt modelId="{7A3FB031-772E-4927-8409-66804454D5A3}" type="pres">
      <dgm:prSet presAssocID="{631C75A1-3C75-431C-B102-063526F6C0B0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7501962A-B941-4C4F-A3F4-52C9CC2C3964}" type="pres">
      <dgm:prSet presAssocID="{6E72DC9E-CD3D-410A-BD95-FD6BCDEAAA4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5B3756-36BC-400E-AF41-C97099E697E6}" type="pres">
      <dgm:prSet presAssocID="{3238CEC7-E041-4C71-BB22-034F41C516CA}" presName="sibTrans" presStyleLbl="sibTrans2D1" presStyleIdx="7" presStyleCnt="8"/>
      <dgm:spPr/>
      <dgm:t>
        <a:bodyPr/>
        <a:lstStyle/>
        <a:p>
          <a:endParaRPr lang="en-US"/>
        </a:p>
      </dgm:t>
    </dgm:pt>
    <dgm:pt modelId="{6194DE5D-6317-4D57-BF8F-1DF3F83500C4}" type="pres">
      <dgm:prSet presAssocID="{3238CEC7-E041-4C71-BB22-034F41C516CA}" presName="connectorText" presStyleLbl="sibTrans2D1" presStyleIdx="7" presStyleCnt="8"/>
      <dgm:spPr/>
      <dgm:t>
        <a:bodyPr/>
        <a:lstStyle/>
        <a:p>
          <a:endParaRPr lang="en-US"/>
        </a:p>
      </dgm:t>
    </dgm:pt>
  </dgm:ptLst>
  <dgm:cxnLst>
    <dgm:cxn modelId="{872A45A6-9EDE-4C40-B9F7-84E68BCB2770}" type="presOf" srcId="{C7A9B3AB-65CE-413A-8B58-6E451D3E1C7B}" destId="{E5B7728B-F6A7-4C25-B57B-F9B40E0AEF9A}" srcOrd="0" destOrd="0" presId="urn:microsoft.com/office/officeart/2005/8/layout/cycle2"/>
    <dgm:cxn modelId="{E3FF4281-87ED-468B-8998-82D86C21AF58}" type="presOf" srcId="{6E72DC9E-CD3D-410A-BD95-FD6BCDEAAA4F}" destId="{7501962A-B941-4C4F-A3F4-52C9CC2C3964}" srcOrd="0" destOrd="0" presId="urn:microsoft.com/office/officeart/2005/8/layout/cycle2"/>
    <dgm:cxn modelId="{82C8AB3D-ED9E-467C-98AF-6C1BEF183F38}" type="presOf" srcId="{653B69C5-8B91-4195-B4EC-4D99B41BA128}" destId="{41BF184B-2063-464E-8453-0D1F0F49ED70}" srcOrd="0" destOrd="0" presId="urn:microsoft.com/office/officeart/2005/8/layout/cycle2"/>
    <dgm:cxn modelId="{DAE0F418-E2C6-4184-B999-61D1D368338A}" type="presOf" srcId="{5D4C8949-8149-4E4E-83DC-FACAFEEC106E}" destId="{BAF7ECB8-E975-43E2-ABE5-73EA99067F8B}" srcOrd="1" destOrd="0" presId="urn:microsoft.com/office/officeart/2005/8/layout/cycle2"/>
    <dgm:cxn modelId="{5DD2D18A-EE27-4BCD-AA6D-053DC1D0E1FF}" type="presOf" srcId="{9075DB8C-C221-4E3D-A2C7-3BEBCF4FF5DF}" destId="{6E0B8EED-234F-4C51-9329-81AF5B89BF2B}" srcOrd="0" destOrd="0" presId="urn:microsoft.com/office/officeart/2005/8/layout/cycle2"/>
    <dgm:cxn modelId="{CC02E748-C4F8-4469-A723-C821CC5D7B08}" type="presOf" srcId="{23353E87-F4D9-42D1-9D06-F14CE4B5443B}" destId="{F72D95BE-46E1-4AE8-A841-00498B1E6E9E}" srcOrd="0" destOrd="0" presId="urn:microsoft.com/office/officeart/2005/8/layout/cycle2"/>
    <dgm:cxn modelId="{6C194375-443C-430B-8553-597D18B84E45}" type="presOf" srcId="{23B45576-B55B-43A6-8B06-AD443A0D1717}" destId="{680ABFC8-3C0C-4F56-9C8A-2949B6AA144F}" srcOrd="0" destOrd="0" presId="urn:microsoft.com/office/officeart/2005/8/layout/cycle2"/>
    <dgm:cxn modelId="{9C2E882C-DF2B-462F-8A32-33112B00B089}" type="presOf" srcId="{6F55577F-528C-496E-99CF-4DABF7A7A091}" destId="{62C1B235-9545-414C-A1F8-995133EC74DC}" srcOrd="1" destOrd="0" presId="urn:microsoft.com/office/officeart/2005/8/layout/cycle2"/>
    <dgm:cxn modelId="{9FCEAFB2-516D-4100-9F19-2A950A6B3EC1}" type="presOf" srcId="{3238CEC7-E041-4C71-BB22-034F41C516CA}" destId="{6194DE5D-6317-4D57-BF8F-1DF3F83500C4}" srcOrd="1" destOrd="0" presId="urn:microsoft.com/office/officeart/2005/8/layout/cycle2"/>
    <dgm:cxn modelId="{9087FC0E-6573-49A0-A439-66D44FCDDD2F}" type="presOf" srcId="{AEA6D2D4-CA39-43C5-ABF0-36A9C108BF6F}" destId="{2EC64A54-9D0D-4983-9279-077D6966E101}" srcOrd="1" destOrd="0" presId="urn:microsoft.com/office/officeart/2005/8/layout/cycle2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0499F38C-3D15-49C7-9D23-F90DFDF47565}" type="presOf" srcId="{653B69C5-8B91-4195-B4EC-4D99B41BA128}" destId="{BE255E3D-ECAC-46BF-BAC5-34B6AB087CCC}" srcOrd="1" destOrd="0" presId="urn:microsoft.com/office/officeart/2005/8/layout/cycle2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F3A57065-9FD6-4308-BDF6-CABC5013130B}" type="presOf" srcId="{B7C53CCF-7A14-43FC-B5A0-540EECAC880D}" destId="{FA1DC465-2991-4AF5-8674-0CE30171B57E}" srcOrd="1" destOrd="0" presId="urn:microsoft.com/office/officeart/2005/8/layout/cycle2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122D2CA9-7BCC-488D-9A31-F03C23FB81C8}" type="presOf" srcId="{631C75A1-3C75-431C-B102-063526F6C0B0}" destId="{D3154876-2ED6-4917-86E5-8CEA678E32CB}" srcOrd="0" destOrd="0" presId="urn:microsoft.com/office/officeart/2005/8/layout/cycle2"/>
    <dgm:cxn modelId="{9DEE73E4-DDD6-4728-90E9-1C8975F9561E}" type="presOf" srcId="{3238CEC7-E041-4C71-BB22-034F41C516CA}" destId="{E75B3756-36BC-400E-AF41-C97099E697E6}" srcOrd="0" destOrd="0" presId="urn:microsoft.com/office/officeart/2005/8/layout/cycle2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3C6079BB-B420-4C1C-8F29-99615AAAA4F7}" type="presOf" srcId="{B7C53CCF-7A14-43FC-B5A0-540EECAC880D}" destId="{11242549-1F73-4FF5-A45E-95E3E342A2C5}" srcOrd="0" destOrd="0" presId="urn:microsoft.com/office/officeart/2005/8/layout/cycle2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14BE8010-272C-4D3B-8FDF-804E0948B927}" type="presOf" srcId="{5D4C8949-8149-4E4E-83DC-FACAFEEC106E}" destId="{270F53C2-7E0F-431B-A3CF-1AF1683DDCC7}" srcOrd="0" destOrd="0" presId="urn:microsoft.com/office/officeart/2005/8/layout/cycle2"/>
    <dgm:cxn modelId="{6123CC2B-8F2B-42DA-95A0-80F8BB89BFFD}" type="presOf" srcId="{A5ADE10E-8BC6-4C0B-8D1E-B78043D08C93}" destId="{4BCB7A0B-C1C6-4AFD-A509-2DA6E417AB86}" srcOrd="0" destOrd="0" presId="urn:microsoft.com/office/officeart/2005/8/layout/cycle2"/>
    <dgm:cxn modelId="{5242364D-3948-4325-BF29-8256DCB0886A}" type="presOf" srcId="{E3F9D8C1-0411-4E28-AF38-C68EE5ED7D3B}" destId="{91A7F112-DB04-40AF-8B91-8090EEE45148}" srcOrd="0" destOrd="0" presId="urn:microsoft.com/office/officeart/2005/8/layout/cycle2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7F234CC9-0CE4-45FF-AD81-DA1C0887824A}" type="presOf" srcId="{631C75A1-3C75-431C-B102-063526F6C0B0}" destId="{7A3FB031-772E-4927-8409-66804454D5A3}" srcOrd="1" destOrd="0" presId="urn:microsoft.com/office/officeart/2005/8/layout/cycle2"/>
    <dgm:cxn modelId="{4E429B5E-2F86-40BE-B917-6AEA9C8E8783}" type="presOf" srcId="{23353E87-F4D9-42D1-9D06-F14CE4B5443B}" destId="{1FCDFF8D-0B9A-4DD0-BCD4-B9B269847CD4}" srcOrd="1" destOrd="0" presId="urn:microsoft.com/office/officeart/2005/8/layout/cycle2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144C26E7-CD76-4F58-8540-8A98032E206E}" type="presOf" srcId="{6F55577F-528C-496E-99CF-4DABF7A7A091}" destId="{36F7342A-F17C-4DC6-AFE2-B930590FC7EC}" srcOrd="0" destOrd="0" presId="urn:microsoft.com/office/officeart/2005/8/layout/cycle2"/>
    <dgm:cxn modelId="{D9503022-C4F9-4C82-826B-21F603ADB716}" type="presOf" srcId="{AEA6D2D4-CA39-43C5-ABF0-36A9C108BF6F}" destId="{F916CB5A-003C-40EB-989C-7726EB60D952}" srcOrd="0" destOrd="0" presId="urn:microsoft.com/office/officeart/2005/8/layout/cycle2"/>
    <dgm:cxn modelId="{50C3573A-2094-4D56-8238-62C88D41D306}" type="presOf" srcId="{52A72663-9B83-4C87-9CE6-56DBA0A190B3}" destId="{794C3EF6-1BF5-4EAD-AB5B-393C6B99AA6D}" srcOrd="0" destOrd="0" presId="urn:microsoft.com/office/officeart/2005/8/layout/cycle2"/>
    <dgm:cxn modelId="{B7D0A888-8FEE-4C19-8B43-5D57D258D07F}" type="presOf" srcId="{06C44A3D-F039-47D8-8E15-5480220531C3}" destId="{2CEC3C57-74E7-44A4-A31F-FCCE25F717BC}" srcOrd="0" destOrd="0" presId="urn:microsoft.com/office/officeart/2005/8/layout/cycle2"/>
    <dgm:cxn modelId="{F535D157-BD61-4EBB-BC12-3558949083A6}" type="presOf" srcId="{0EDA6DA1-FB37-4930-BF66-F09CED971810}" destId="{7CCCABF4-89AC-4A3A-BC40-B9660703BB52}" srcOrd="0" destOrd="0" presId="urn:microsoft.com/office/officeart/2005/8/layout/cycle2"/>
    <dgm:cxn modelId="{3D9DF433-A18C-46F8-83F5-4DDCE0EF103B}" type="presParOf" srcId="{6E0B8EED-234F-4C51-9329-81AF5B89BF2B}" destId="{2CEC3C57-74E7-44A4-A31F-FCCE25F717BC}" srcOrd="0" destOrd="0" presId="urn:microsoft.com/office/officeart/2005/8/layout/cycle2"/>
    <dgm:cxn modelId="{C02B2DC8-CA9F-4915-9C91-6520AF2BD4C6}" type="presParOf" srcId="{6E0B8EED-234F-4C51-9329-81AF5B89BF2B}" destId="{36F7342A-F17C-4DC6-AFE2-B930590FC7EC}" srcOrd="1" destOrd="0" presId="urn:microsoft.com/office/officeart/2005/8/layout/cycle2"/>
    <dgm:cxn modelId="{935C94C1-7EEF-41FF-9F4D-1252087DD934}" type="presParOf" srcId="{36F7342A-F17C-4DC6-AFE2-B930590FC7EC}" destId="{62C1B235-9545-414C-A1F8-995133EC74DC}" srcOrd="0" destOrd="0" presId="urn:microsoft.com/office/officeart/2005/8/layout/cycle2"/>
    <dgm:cxn modelId="{44CE4433-AFF5-41CE-B44D-4EB1A70A90E9}" type="presParOf" srcId="{6E0B8EED-234F-4C51-9329-81AF5B89BF2B}" destId="{794C3EF6-1BF5-4EAD-AB5B-393C6B99AA6D}" srcOrd="2" destOrd="0" presId="urn:microsoft.com/office/officeart/2005/8/layout/cycle2"/>
    <dgm:cxn modelId="{83AE80BE-A07B-495A-B597-C133FE6A5B5D}" type="presParOf" srcId="{6E0B8EED-234F-4C51-9329-81AF5B89BF2B}" destId="{41BF184B-2063-464E-8453-0D1F0F49ED70}" srcOrd="3" destOrd="0" presId="urn:microsoft.com/office/officeart/2005/8/layout/cycle2"/>
    <dgm:cxn modelId="{7F9B45D2-17BF-4487-83EC-CA8D34E8A86D}" type="presParOf" srcId="{41BF184B-2063-464E-8453-0D1F0F49ED70}" destId="{BE255E3D-ECAC-46BF-BAC5-34B6AB087CCC}" srcOrd="0" destOrd="0" presId="urn:microsoft.com/office/officeart/2005/8/layout/cycle2"/>
    <dgm:cxn modelId="{A82A8B16-9B28-4D1F-8B0B-125A2FB45F1B}" type="presParOf" srcId="{6E0B8EED-234F-4C51-9329-81AF5B89BF2B}" destId="{E5B7728B-F6A7-4C25-B57B-F9B40E0AEF9A}" srcOrd="4" destOrd="0" presId="urn:microsoft.com/office/officeart/2005/8/layout/cycle2"/>
    <dgm:cxn modelId="{638416F0-18ED-4C86-AEAE-19374DF7EC31}" type="presParOf" srcId="{6E0B8EED-234F-4C51-9329-81AF5B89BF2B}" destId="{11242549-1F73-4FF5-A45E-95E3E342A2C5}" srcOrd="5" destOrd="0" presId="urn:microsoft.com/office/officeart/2005/8/layout/cycle2"/>
    <dgm:cxn modelId="{A428E1AA-F015-4ED5-A8CC-09DE80C603F9}" type="presParOf" srcId="{11242549-1F73-4FF5-A45E-95E3E342A2C5}" destId="{FA1DC465-2991-4AF5-8674-0CE30171B57E}" srcOrd="0" destOrd="0" presId="urn:microsoft.com/office/officeart/2005/8/layout/cycle2"/>
    <dgm:cxn modelId="{9CB64573-9AE9-4068-A365-7AF1B5F44DC3}" type="presParOf" srcId="{6E0B8EED-234F-4C51-9329-81AF5B89BF2B}" destId="{4BCB7A0B-C1C6-4AFD-A509-2DA6E417AB86}" srcOrd="6" destOrd="0" presId="urn:microsoft.com/office/officeart/2005/8/layout/cycle2"/>
    <dgm:cxn modelId="{6A8E44A0-8972-4603-B51F-3C3C03237BF1}" type="presParOf" srcId="{6E0B8EED-234F-4C51-9329-81AF5B89BF2B}" destId="{270F53C2-7E0F-431B-A3CF-1AF1683DDCC7}" srcOrd="7" destOrd="0" presId="urn:microsoft.com/office/officeart/2005/8/layout/cycle2"/>
    <dgm:cxn modelId="{D2255904-08C5-4D0D-9B33-0733B381AC47}" type="presParOf" srcId="{270F53C2-7E0F-431B-A3CF-1AF1683DDCC7}" destId="{BAF7ECB8-E975-43E2-ABE5-73EA99067F8B}" srcOrd="0" destOrd="0" presId="urn:microsoft.com/office/officeart/2005/8/layout/cycle2"/>
    <dgm:cxn modelId="{FBDB17D0-DA83-4652-8300-3A506F2D7627}" type="presParOf" srcId="{6E0B8EED-234F-4C51-9329-81AF5B89BF2B}" destId="{680ABFC8-3C0C-4F56-9C8A-2949B6AA144F}" srcOrd="8" destOrd="0" presId="urn:microsoft.com/office/officeart/2005/8/layout/cycle2"/>
    <dgm:cxn modelId="{10B5869A-2069-4AFC-9F3A-D96DBC98183C}" type="presParOf" srcId="{6E0B8EED-234F-4C51-9329-81AF5B89BF2B}" destId="{F72D95BE-46E1-4AE8-A841-00498B1E6E9E}" srcOrd="9" destOrd="0" presId="urn:microsoft.com/office/officeart/2005/8/layout/cycle2"/>
    <dgm:cxn modelId="{F43053FA-D28F-4556-A0AD-62A9D71DCA3D}" type="presParOf" srcId="{F72D95BE-46E1-4AE8-A841-00498B1E6E9E}" destId="{1FCDFF8D-0B9A-4DD0-BCD4-B9B269847CD4}" srcOrd="0" destOrd="0" presId="urn:microsoft.com/office/officeart/2005/8/layout/cycle2"/>
    <dgm:cxn modelId="{E1948C6A-E767-46B3-8D1B-E3D65C116AA9}" type="presParOf" srcId="{6E0B8EED-234F-4C51-9329-81AF5B89BF2B}" destId="{91A7F112-DB04-40AF-8B91-8090EEE45148}" srcOrd="10" destOrd="0" presId="urn:microsoft.com/office/officeart/2005/8/layout/cycle2"/>
    <dgm:cxn modelId="{5E4E5C16-017F-42FD-8368-630A4272BE9B}" type="presParOf" srcId="{6E0B8EED-234F-4C51-9329-81AF5B89BF2B}" destId="{F916CB5A-003C-40EB-989C-7726EB60D952}" srcOrd="11" destOrd="0" presId="urn:microsoft.com/office/officeart/2005/8/layout/cycle2"/>
    <dgm:cxn modelId="{1B2E5398-D2DC-454A-884B-BDF313B0D7A8}" type="presParOf" srcId="{F916CB5A-003C-40EB-989C-7726EB60D952}" destId="{2EC64A54-9D0D-4983-9279-077D6966E101}" srcOrd="0" destOrd="0" presId="urn:microsoft.com/office/officeart/2005/8/layout/cycle2"/>
    <dgm:cxn modelId="{78649261-B331-4286-B4B6-04A00C41A9D1}" type="presParOf" srcId="{6E0B8EED-234F-4C51-9329-81AF5B89BF2B}" destId="{7CCCABF4-89AC-4A3A-BC40-B9660703BB52}" srcOrd="12" destOrd="0" presId="urn:microsoft.com/office/officeart/2005/8/layout/cycle2"/>
    <dgm:cxn modelId="{14FB2477-65BB-4E81-ACFB-90D2DE8D83CD}" type="presParOf" srcId="{6E0B8EED-234F-4C51-9329-81AF5B89BF2B}" destId="{D3154876-2ED6-4917-86E5-8CEA678E32CB}" srcOrd="13" destOrd="0" presId="urn:microsoft.com/office/officeart/2005/8/layout/cycle2"/>
    <dgm:cxn modelId="{74A7C7D5-AB8C-433B-933C-62C47E3FCF99}" type="presParOf" srcId="{D3154876-2ED6-4917-86E5-8CEA678E32CB}" destId="{7A3FB031-772E-4927-8409-66804454D5A3}" srcOrd="0" destOrd="0" presId="urn:microsoft.com/office/officeart/2005/8/layout/cycle2"/>
    <dgm:cxn modelId="{DF1FF86C-7CC4-4D23-A905-87FA18DC0E7A}" type="presParOf" srcId="{6E0B8EED-234F-4C51-9329-81AF5B89BF2B}" destId="{7501962A-B941-4C4F-A3F4-52C9CC2C3964}" srcOrd="14" destOrd="0" presId="urn:microsoft.com/office/officeart/2005/8/layout/cycle2"/>
    <dgm:cxn modelId="{8B459D37-6D67-418D-A820-01B1A6089EC4}" type="presParOf" srcId="{6E0B8EED-234F-4C51-9329-81AF5B89BF2B}" destId="{E75B3756-36BC-400E-AF41-C97099E697E6}" srcOrd="15" destOrd="0" presId="urn:microsoft.com/office/officeart/2005/8/layout/cycle2"/>
    <dgm:cxn modelId="{FB15AADC-54F6-4E7E-A44F-BA571DF32CE9}" type="presParOf" srcId="{E75B3756-36BC-400E-AF41-C97099E697E6}" destId="{6194DE5D-6317-4D57-BF8F-1DF3F83500C4}" srcOrd="0" destOrd="0" presId="urn:microsoft.com/office/officeart/2005/8/layout/cycle2"/>
  </dgm:cxnLst>
  <dgm:bg>
    <a:noFill/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CC3B9765-5A22-43C5-809B-CE171267F66C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BB3A66-8086-4464-9543-4AB0D9862173}" type="pres">
      <dgm:prSet presAssocID="{06C44A3D-F039-47D8-8E15-5480220531C3}" presName="dummy" presStyleCnt="0"/>
      <dgm:spPr/>
    </dgm:pt>
    <dgm:pt modelId="{3A1BB895-8A4D-4A86-8AAC-9C6DFFE84DC4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2FA209-97CD-431B-AC2B-4EAFFC8F7159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0007917C-0731-4895-9B9F-5D7BEE128F17}" type="pres">
      <dgm:prSet presAssocID="{52A72663-9B83-4C87-9CE6-56DBA0A190B3}" presName="dummy" presStyleCnt="0"/>
      <dgm:spPr/>
    </dgm:pt>
    <dgm:pt modelId="{1B2CCBA3-C999-4670-8C9F-BE9F85C9DCA7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B1F93C-BE4F-4666-9D61-0A9AA7D621FD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D8421C20-6FCC-44FB-AE36-E2A103A8FAC1}" type="pres">
      <dgm:prSet presAssocID="{C7A9B3AB-65CE-413A-8B58-6E451D3E1C7B}" presName="dummy" presStyleCnt="0"/>
      <dgm:spPr/>
    </dgm:pt>
    <dgm:pt modelId="{F57EA0EA-8503-4B3E-8A27-CE034F7132FC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61152-1A30-410B-B454-A0630515FDCE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D9D436D1-AED5-4ADB-A8C1-A1FB57104485}" type="pres">
      <dgm:prSet presAssocID="{A5ADE10E-8BC6-4C0B-8D1E-B78043D08C93}" presName="dummy" presStyleCnt="0"/>
      <dgm:spPr/>
    </dgm:pt>
    <dgm:pt modelId="{FB6B19FF-A2A4-4FFA-8BFF-DF4D020CE393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D2D23F-AFF0-4A34-A6DA-D9E63F2CA203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259E91BF-BF3F-4783-9FA7-5B970422DA75}" type="pres">
      <dgm:prSet presAssocID="{23B45576-B55B-43A6-8B06-AD443A0D1717}" presName="dummy" presStyleCnt="0"/>
      <dgm:spPr/>
    </dgm:pt>
    <dgm:pt modelId="{E31C1BE3-C842-43F1-B061-DCA0803ABBDD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A697B-6F82-4C66-BF02-72B1ECF26080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ABB90FFA-EB87-4704-8467-B37851750617}" type="pres">
      <dgm:prSet presAssocID="{E3F9D8C1-0411-4E28-AF38-C68EE5ED7D3B}" presName="dummy" presStyleCnt="0"/>
      <dgm:spPr/>
    </dgm:pt>
    <dgm:pt modelId="{6C900661-4197-43AF-A339-389B65AF4416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F20DF-B681-4122-B5E1-936019E9BCEF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46ABAE8-68EC-4289-B924-FF7C6DE50897}" type="pres">
      <dgm:prSet presAssocID="{0EDA6DA1-FB37-4930-BF66-F09CED971810}" presName="dummy" presStyleCnt="0"/>
      <dgm:spPr/>
    </dgm:pt>
    <dgm:pt modelId="{8E6C9877-6203-422C-B15C-BF71E11EE39D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74FD73-B0F8-4EEE-A464-9C3F656D65D4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714A58A5-3BDE-493E-8A1A-7EA210FCBB1B}" type="pres">
      <dgm:prSet presAssocID="{6E72DC9E-CD3D-410A-BD95-FD6BCDEAAA4F}" presName="dummy" presStyleCnt="0"/>
      <dgm:spPr/>
    </dgm:pt>
    <dgm:pt modelId="{C747D2DF-AA00-429A-8BF4-16207A2AABC1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19CBE3-7E59-484E-BE84-5B58E89D3210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18C5C3F6-9906-4F9D-A3B7-CB94A641E0E6}" type="presOf" srcId="{23B45576-B55B-43A6-8B06-AD443A0D1717}" destId="{E31C1BE3-C842-43F1-B061-DCA0803ABBDD}" srcOrd="0" destOrd="0" presId="urn:microsoft.com/office/officeart/2005/8/layout/cycle1"/>
    <dgm:cxn modelId="{8DAFEADD-7B70-4E3F-AF7C-7A56265EB055}" type="presOf" srcId="{5D4C8949-8149-4E4E-83DC-FACAFEEC106E}" destId="{17D2D23F-AFF0-4A34-A6DA-D9E63F2CA203}" srcOrd="0" destOrd="0" presId="urn:microsoft.com/office/officeart/2005/8/layout/cycle1"/>
    <dgm:cxn modelId="{29440AD0-3753-460E-9A44-CB70689AF815}" type="presOf" srcId="{23353E87-F4D9-42D1-9D06-F14CE4B5443B}" destId="{C11A697B-6F82-4C66-BF02-72B1ECF26080}" srcOrd="0" destOrd="0" presId="urn:microsoft.com/office/officeart/2005/8/layout/cycle1"/>
    <dgm:cxn modelId="{95E8DD09-A58F-4791-80F9-32C556B02C32}" type="presOf" srcId="{653B69C5-8B91-4195-B4EC-4D99B41BA128}" destId="{3AB1F93C-BE4F-4666-9D61-0A9AA7D621FD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804FD1EB-D4E9-4E33-9277-854509CCD972}" type="presOf" srcId="{A5ADE10E-8BC6-4C0B-8D1E-B78043D08C93}" destId="{FB6B19FF-A2A4-4FFA-8BFF-DF4D020CE393}" srcOrd="0" destOrd="0" presId="urn:microsoft.com/office/officeart/2005/8/layout/cycle1"/>
    <dgm:cxn modelId="{952F27F4-AF43-434E-AB49-ABAAD4618667}" type="presOf" srcId="{0EDA6DA1-FB37-4930-BF66-F09CED971810}" destId="{8E6C9877-6203-422C-B15C-BF71E11EE39D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6F9CCB48-F50E-4127-9010-13C7B9BA1270}" type="presOf" srcId="{631C75A1-3C75-431C-B102-063526F6C0B0}" destId="{3674FD73-B0F8-4EEE-A464-9C3F656D65D4}" srcOrd="0" destOrd="0" presId="urn:microsoft.com/office/officeart/2005/8/layout/cycle1"/>
    <dgm:cxn modelId="{96D7400C-0A98-4432-B74D-E74E1313E7DF}" type="presOf" srcId="{6F55577F-528C-496E-99CF-4DABF7A7A091}" destId="{872FA209-97CD-431B-AC2B-4EAFFC8F7159}" srcOrd="0" destOrd="0" presId="urn:microsoft.com/office/officeart/2005/8/layout/cycle1"/>
    <dgm:cxn modelId="{694D0C42-A085-4FB2-8F05-EEDE4F1BC05F}" type="presOf" srcId="{AEA6D2D4-CA39-43C5-ABF0-36A9C108BF6F}" destId="{F95F20DF-B681-4122-B5E1-936019E9BCEF}" srcOrd="0" destOrd="0" presId="urn:microsoft.com/office/officeart/2005/8/layout/cycle1"/>
    <dgm:cxn modelId="{384935CA-211C-4353-8BED-C199B1B6494A}" type="presOf" srcId="{06C44A3D-F039-47D8-8E15-5480220531C3}" destId="{3A1BB895-8A4D-4A86-8AAC-9C6DFFE84DC4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510F2936-0E6B-4ECB-B63D-A63B40B7DEC1}" type="presOf" srcId="{3238CEC7-E041-4C71-BB22-034F41C516CA}" destId="{7019CBE3-7E59-484E-BE84-5B58E89D3210}" srcOrd="0" destOrd="0" presId="urn:microsoft.com/office/officeart/2005/8/layout/cycle1"/>
    <dgm:cxn modelId="{C94F40B4-FF91-4C87-A1A8-054EADF0A18B}" type="presOf" srcId="{52A72663-9B83-4C87-9CE6-56DBA0A190B3}" destId="{1B2CCBA3-C999-4670-8C9F-BE9F85C9DCA7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D019FA04-B296-439D-9461-FAF1695914B5}" type="presOf" srcId="{9075DB8C-C221-4E3D-A2C7-3BEBCF4FF5DF}" destId="{CC3B9765-5A22-43C5-809B-CE171267F66C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CB0CF324-1667-40C2-833D-AF8FA2AFE1D6}" type="presOf" srcId="{C7A9B3AB-65CE-413A-8B58-6E451D3E1C7B}" destId="{F57EA0EA-8503-4B3E-8A27-CE034F7132FC}" srcOrd="0" destOrd="0" presId="urn:microsoft.com/office/officeart/2005/8/layout/cycle1"/>
    <dgm:cxn modelId="{BFB3F397-BF36-4246-A432-4543C260D46A}" type="presOf" srcId="{6E72DC9E-CD3D-410A-BD95-FD6BCDEAAA4F}" destId="{C747D2DF-AA00-429A-8BF4-16207A2AABC1}" srcOrd="0" destOrd="0" presId="urn:microsoft.com/office/officeart/2005/8/layout/cycle1"/>
    <dgm:cxn modelId="{BD5A142E-E888-4A17-ADA2-9EB360C51090}" type="presOf" srcId="{E3F9D8C1-0411-4E28-AF38-C68EE5ED7D3B}" destId="{6C900661-4197-43AF-A339-389B65AF4416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EBCE5F2B-3F97-4AD3-9270-4BD4A47427F2}" type="presOf" srcId="{B7C53CCF-7A14-43FC-B5A0-540EECAC880D}" destId="{EAD61152-1A30-410B-B454-A0630515FDCE}" srcOrd="0" destOrd="0" presId="urn:microsoft.com/office/officeart/2005/8/layout/cycle1"/>
    <dgm:cxn modelId="{7527AE99-EFE6-486B-BEE5-5F76A44A0907}" type="presParOf" srcId="{CC3B9765-5A22-43C5-809B-CE171267F66C}" destId="{AFBB3A66-8086-4464-9543-4AB0D9862173}" srcOrd="0" destOrd="0" presId="urn:microsoft.com/office/officeart/2005/8/layout/cycle1"/>
    <dgm:cxn modelId="{5CB94D51-3345-4EAA-8BB3-1113DAA74A0B}" type="presParOf" srcId="{CC3B9765-5A22-43C5-809B-CE171267F66C}" destId="{3A1BB895-8A4D-4A86-8AAC-9C6DFFE84DC4}" srcOrd="1" destOrd="0" presId="urn:microsoft.com/office/officeart/2005/8/layout/cycle1"/>
    <dgm:cxn modelId="{15658A48-53B3-443E-8986-1F43948CF87D}" type="presParOf" srcId="{CC3B9765-5A22-43C5-809B-CE171267F66C}" destId="{872FA209-97CD-431B-AC2B-4EAFFC8F7159}" srcOrd="2" destOrd="0" presId="urn:microsoft.com/office/officeart/2005/8/layout/cycle1"/>
    <dgm:cxn modelId="{536AC912-74BB-4B09-889C-655524BD4253}" type="presParOf" srcId="{CC3B9765-5A22-43C5-809B-CE171267F66C}" destId="{0007917C-0731-4895-9B9F-5D7BEE128F17}" srcOrd="3" destOrd="0" presId="urn:microsoft.com/office/officeart/2005/8/layout/cycle1"/>
    <dgm:cxn modelId="{D00086A7-7DE3-48D0-92A2-940F8092573E}" type="presParOf" srcId="{CC3B9765-5A22-43C5-809B-CE171267F66C}" destId="{1B2CCBA3-C999-4670-8C9F-BE9F85C9DCA7}" srcOrd="4" destOrd="0" presId="urn:microsoft.com/office/officeart/2005/8/layout/cycle1"/>
    <dgm:cxn modelId="{BB1A111D-02C5-4D4B-AE41-CEE70D7ABD5C}" type="presParOf" srcId="{CC3B9765-5A22-43C5-809B-CE171267F66C}" destId="{3AB1F93C-BE4F-4666-9D61-0A9AA7D621FD}" srcOrd="5" destOrd="0" presId="urn:microsoft.com/office/officeart/2005/8/layout/cycle1"/>
    <dgm:cxn modelId="{9F12987A-0DD7-4FCC-8F84-66DEACCD5DDF}" type="presParOf" srcId="{CC3B9765-5A22-43C5-809B-CE171267F66C}" destId="{D8421C20-6FCC-44FB-AE36-E2A103A8FAC1}" srcOrd="6" destOrd="0" presId="urn:microsoft.com/office/officeart/2005/8/layout/cycle1"/>
    <dgm:cxn modelId="{70014675-2319-410C-9B7F-05BB640DDA0D}" type="presParOf" srcId="{CC3B9765-5A22-43C5-809B-CE171267F66C}" destId="{F57EA0EA-8503-4B3E-8A27-CE034F7132FC}" srcOrd="7" destOrd="0" presId="urn:microsoft.com/office/officeart/2005/8/layout/cycle1"/>
    <dgm:cxn modelId="{5126250E-F4A2-4778-958D-DF3AB6DEEEEE}" type="presParOf" srcId="{CC3B9765-5A22-43C5-809B-CE171267F66C}" destId="{EAD61152-1A30-410B-B454-A0630515FDCE}" srcOrd="8" destOrd="0" presId="urn:microsoft.com/office/officeart/2005/8/layout/cycle1"/>
    <dgm:cxn modelId="{D573A67C-A7FB-4CC3-9C1F-017EFEE3EA94}" type="presParOf" srcId="{CC3B9765-5A22-43C5-809B-CE171267F66C}" destId="{D9D436D1-AED5-4ADB-A8C1-A1FB57104485}" srcOrd="9" destOrd="0" presId="urn:microsoft.com/office/officeart/2005/8/layout/cycle1"/>
    <dgm:cxn modelId="{474B72F2-A1DB-4C18-AFAA-873C87183ED2}" type="presParOf" srcId="{CC3B9765-5A22-43C5-809B-CE171267F66C}" destId="{FB6B19FF-A2A4-4FFA-8BFF-DF4D020CE393}" srcOrd="10" destOrd="0" presId="urn:microsoft.com/office/officeart/2005/8/layout/cycle1"/>
    <dgm:cxn modelId="{AA3BFBF9-BBEA-4423-A346-A266DB208006}" type="presParOf" srcId="{CC3B9765-5A22-43C5-809B-CE171267F66C}" destId="{17D2D23F-AFF0-4A34-A6DA-D9E63F2CA203}" srcOrd="11" destOrd="0" presId="urn:microsoft.com/office/officeart/2005/8/layout/cycle1"/>
    <dgm:cxn modelId="{6C42380C-4593-499A-8DBE-5FCA088D3E07}" type="presParOf" srcId="{CC3B9765-5A22-43C5-809B-CE171267F66C}" destId="{259E91BF-BF3F-4783-9FA7-5B970422DA75}" srcOrd="12" destOrd="0" presId="urn:microsoft.com/office/officeart/2005/8/layout/cycle1"/>
    <dgm:cxn modelId="{F2C82515-6897-4124-912F-595F3B6002D0}" type="presParOf" srcId="{CC3B9765-5A22-43C5-809B-CE171267F66C}" destId="{E31C1BE3-C842-43F1-B061-DCA0803ABBDD}" srcOrd="13" destOrd="0" presId="urn:microsoft.com/office/officeart/2005/8/layout/cycle1"/>
    <dgm:cxn modelId="{05CCC3BA-2577-4DB3-BCE5-6916C9DC362F}" type="presParOf" srcId="{CC3B9765-5A22-43C5-809B-CE171267F66C}" destId="{C11A697B-6F82-4C66-BF02-72B1ECF26080}" srcOrd="14" destOrd="0" presId="urn:microsoft.com/office/officeart/2005/8/layout/cycle1"/>
    <dgm:cxn modelId="{BDCB7A80-77D0-426D-A51D-4D76240C1321}" type="presParOf" srcId="{CC3B9765-5A22-43C5-809B-CE171267F66C}" destId="{ABB90FFA-EB87-4704-8467-B37851750617}" srcOrd="15" destOrd="0" presId="urn:microsoft.com/office/officeart/2005/8/layout/cycle1"/>
    <dgm:cxn modelId="{21DF0EEC-B7EA-47AA-B25B-1DAF6897604E}" type="presParOf" srcId="{CC3B9765-5A22-43C5-809B-CE171267F66C}" destId="{6C900661-4197-43AF-A339-389B65AF4416}" srcOrd="16" destOrd="0" presId="urn:microsoft.com/office/officeart/2005/8/layout/cycle1"/>
    <dgm:cxn modelId="{BE65B874-8992-403A-911F-6B1517DA6F14}" type="presParOf" srcId="{CC3B9765-5A22-43C5-809B-CE171267F66C}" destId="{F95F20DF-B681-4122-B5E1-936019E9BCEF}" srcOrd="17" destOrd="0" presId="urn:microsoft.com/office/officeart/2005/8/layout/cycle1"/>
    <dgm:cxn modelId="{7461C039-E0B3-42DD-862D-E6954863E392}" type="presParOf" srcId="{CC3B9765-5A22-43C5-809B-CE171267F66C}" destId="{E46ABAE8-68EC-4289-B924-FF7C6DE50897}" srcOrd="18" destOrd="0" presId="urn:microsoft.com/office/officeart/2005/8/layout/cycle1"/>
    <dgm:cxn modelId="{27DF50BA-2DAB-41AB-A44A-5CFF9CACB1BB}" type="presParOf" srcId="{CC3B9765-5A22-43C5-809B-CE171267F66C}" destId="{8E6C9877-6203-422C-B15C-BF71E11EE39D}" srcOrd="19" destOrd="0" presId="urn:microsoft.com/office/officeart/2005/8/layout/cycle1"/>
    <dgm:cxn modelId="{8C27D825-5872-4EEC-BB6B-D74DB9D89EE4}" type="presParOf" srcId="{CC3B9765-5A22-43C5-809B-CE171267F66C}" destId="{3674FD73-B0F8-4EEE-A464-9C3F656D65D4}" srcOrd="20" destOrd="0" presId="urn:microsoft.com/office/officeart/2005/8/layout/cycle1"/>
    <dgm:cxn modelId="{B824828F-1790-4C90-A428-EC713023AB76}" type="presParOf" srcId="{CC3B9765-5A22-43C5-809B-CE171267F66C}" destId="{714A58A5-3BDE-493E-8A1A-7EA210FCBB1B}" srcOrd="21" destOrd="0" presId="urn:microsoft.com/office/officeart/2005/8/layout/cycle1"/>
    <dgm:cxn modelId="{595C77B8-C97B-4C1B-A36A-EDF4B69C0BA3}" type="presParOf" srcId="{CC3B9765-5A22-43C5-809B-CE171267F66C}" destId="{C747D2DF-AA00-429A-8BF4-16207A2AABC1}" srcOrd="22" destOrd="0" presId="urn:microsoft.com/office/officeart/2005/8/layout/cycle1"/>
    <dgm:cxn modelId="{5A3D591F-BF90-4F30-81C5-147FE736568A}" type="presParOf" srcId="{CC3B9765-5A22-43C5-809B-CE171267F66C}" destId="{7019CBE3-7E59-484E-BE84-5B58E89D3210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579492F-87B8-4190-A965-B0EC5F1CDAC4}" type="doc">
      <dgm:prSet loTypeId="urn:microsoft.com/office/officeart/2005/8/layout/gear1" loCatId="process" qsTypeId="urn:microsoft.com/office/officeart/2005/8/quickstyle/3d2" qsCatId="3D" csTypeId="urn:microsoft.com/office/officeart/2005/8/colors/accent2_4" csCatId="accent2" phldr="1"/>
      <dgm:spPr/>
    </dgm:pt>
    <dgm:pt modelId="{1CFE7580-1CCD-41AC-B8A1-CB442BA64D86}">
      <dgm:prSet phldrT="[Text]"/>
      <dgm:spPr/>
      <dgm:t>
        <a:bodyPr/>
        <a:lstStyle/>
        <a:p>
          <a:r>
            <a:rPr lang="en-US" b="1" dirty="0" smtClean="0"/>
            <a:t>SEO</a:t>
          </a:r>
          <a:endParaRPr lang="en-US" b="1" dirty="0"/>
        </a:p>
      </dgm:t>
    </dgm:pt>
    <dgm:pt modelId="{311027AC-E42D-484C-BF58-D7258D7B9E67}" type="parTrans" cxnId="{35F94971-6777-4CFB-9029-E7C8B9288D46}">
      <dgm:prSet/>
      <dgm:spPr/>
      <dgm:t>
        <a:bodyPr/>
        <a:lstStyle/>
        <a:p>
          <a:endParaRPr lang="en-US"/>
        </a:p>
      </dgm:t>
    </dgm:pt>
    <dgm:pt modelId="{A9D46E38-7AB4-425E-81BE-A9DA3BD07B7C}" type="sibTrans" cxnId="{35F94971-6777-4CFB-9029-E7C8B9288D46}">
      <dgm:prSet/>
      <dgm:spPr/>
      <dgm:t>
        <a:bodyPr/>
        <a:lstStyle/>
        <a:p>
          <a:endParaRPr lang="en-US"/>
        </a:p>
      </dgm:t>
    </dgm:pt>
    <dgm:pt modelId="{3CF869C4-EBDC-46E4-AE1A-A9AB9F9EA323}">
      <dgm:prSet phldrT="[Text]"/>
      <dgm:spPr/>
      <dgm:t>
        <a:bodyPr/>
        <a:lstStyle/>
        <a:p>
          <a:r>
            <a:rPr lang="en-US" b="1" dirty="0" smtClean="0"/>
            <a:t>ALL Efforts</a:t>
          </a:r>
          <a:endParaRPr lang="en-US" b="1" dirty="0"/>
        </a:p>
      </dgm:t>
    </dgm:pt>
    <dgm:pt modelId="{8241ACA5-96DF-4DA8-977A-C8FE3976329F}" type="parTrans" cxnId="{A18DA8CC-B593-421B-B51F-CA4B96583DA9}">
      <dgm:prSet/>
      <dgm:spPr/>
      <dgm:t>
        <a:bodyPr/>
        <a:lstStyle/>
        <a:p>
          <a:endParaRPr lang="en-US"/>
        </a:p>
      </dgm:t>
    </dgm:pt>
    <dgm:pt modelId="{62297C8F-BD72-4F3A-9941-F2B1C8814A31}" type="sibTrans" cxnId="{A18DA8CC-B593-421B-B51F-CA4B96583DA9}">
      <dgm:prSet/>
      <dgm:spPr/>
      <dgm:t>
        <a:bodyPr/>
        <a:lstStyle/>
        <a:p>
          <a:endParaRPr lang="en-US"/>
        </a:p>
      </dgm:t>
    </dgm:pt>
    <dgm:pt modelId="{E4A9B89A-AB21-4314-B86C-9A927105D3F5}">
      <dgm:prSet phldrT="[Text]"/>
      <dgm:spPr/>
      <dgm:t>
        <a:bodyPr/>
        <a:lstStyle/>
        <a:p>
          <a:r>
            <a:rPr lang="en-US" b="1" dirty="0" smtClean="0"/>
            <a:t>Internal Website</a:t>
          </a:r>
          <a:endParaRPr lang="en-US" b="1" dirty="0"/>
        </a:p>
      </dgm:t>
    </dgm:pt>
    <dgm:pt modelId="{150E17AA-14C5-4D6E-8CEB-6083B3705339}" type="parTrans" cxnId="{17A99B48-4B5E-4075-B971-71BD9FA8CDE9}">
      <dgm:prSet/>
      <dgm:spPr/>
      <dgm:t>
        <a:bodyPr/>
        <a:lstStyle/>
        <a:p>
          <a:endParaRPr lang="en-US"/>
        </a:p>
      </dgm:t>
    </dgm:pt>
    <dgm:pt modelId="{A2EB193F-A5CC-4295-8276-91370AB9ADEE}" type="sibTrans" cxnId="{17A99B48-4B5E-4075-B971-71BD9FA8CDE9}">
      <dgm:prSet/>
      <dgm:spPr/>
      <dgm:t>
        <a:bodyPr/>
        <a:lstStyle/>
        <a:p>
          <a:endParaRPr lang="en-US"/>
        </a:p>
      </dgm:t>
    </dgm:pt>
    <dgm:pt modelId="{E69CF558-F8E2-4200-88AA-53F8F79C6880}" type="pres">
      <dgm:prSet presAssocID="{C579492F-87B8-4190-A965-B0EC5F1CDAC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BDAA1DE-9F63-4FE4-B1D8-9FD766D1A2EB}" type="pres">
      <dgm:prSet presAssocID="{1CFE7580-1CCD-41AC-B8A1-CB442BA64D86}" presName="gear1" presStyleLbl="node1" presStyleIdx="0" presStyleCnt="3" custScaleX="74100" custScaleY="7060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1E3CCF-9ECF-4564-99E9-B9897E0CEBFA}" type="pres">
      <dgm:prSet presAssocID="{1CFE7580-1CCD-41AC-B8A1-CB442BA64D86}" presName="gear1srcNode" presStyleLbl="node1" presStyleIdx="0" presStyleCnt="3"/>
      <dgm:spPr/>
      <dgm:t>
        <a:bodyPr/>
        <a:lstStyle/>
        <a:p>
          <a:endParaRPr lang="en-US"/>
        </a:p>
      </dgm:t>
    </dgm:pt>
    <dgm:pt modelId="{75B3D7B3-BEBC-4C3C-AE27-B4FCFA7C2F62}" type="pres">
      <dgm:prSet presAssocID="{1CFE7580-1CCD-41AC-B8A1-CB442BA64D86}" presName="gear1dstNode" presStyleLbl="node1" presStyleIdx="0" presStyleCnt="3"/>
      <dgm:spPr/>
      <dgm:t>
        <a:bodyPr/>
        <a:lstStyle/>
        <a:p>
          <a:endParaRPr lang="en-US"/>
        </a:p>
      </dgm:t>
    </dgm:pt>
    <dgm:pt modelId="{3ABB9BB1-5C65-4C34-B53C-A4B04A21DD97}" type="pres">
      <dgm:prSet presAssocID="{3CF869C4-EBDC-46E4-AE1A-A9AB9F9EA323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06DDA3-3E72-48AC-866B-51DC401EECE0}" type="pres">
      <dgm:prSet presAssocID="{3CF869C4-EBDC-46E4-AE1A-A9AB9F9EA323}" presName="gear2srcNode" presStyleLbl="node1" presStyleIdx="1" presStyleCnt="3"/>
      <dgm:spPr/>
      <dgm:t>
        <a:bodyPr/>
        <a:lstStyle/>
        <a:p>
          <a:endParaRPr lang="en-US"/>
        </a:p>
      </dgm:t>
    </dgm:pt>
    <dgm:pt modelId="{D93BC46E-77E8-4690-B050-0ABA4C297B48}" type="pres">
      <dgm:prSet presAssocID="{3CF869C4-EBDC-46E4-AE1A-A9AB9F9EA323}" presName="gear2dstNode" presStyleLbl="node1" presStyleIdx="1" presStyleCnt="3"/>
      <dgm:spPr/>
      <dgm:t>
        <a:bodyPr/>
        <a:lstStyle/>
        <a:p>
          <a:endParaRPr lang="en-US"/>
        </a:p>
      </dgm:t>
    </dgm:pt>
    <dgm:pt modelId="{B49CB4A9-2E45-46F8-99DF-E4CA292FD771}" type="pres">
      <dgm:prSet presAssocID="{E4A9B89A-AB21-4314-B86C-9A927105D3F5}" presName="gear3" presStyleLbl="node1" presStyleIdx="2" presStyleCnt="3"/>
      <dgm:spPr/>
      <dgm:t>
        <a:bodyPr/>
        <a:lstStyle/>
        <a:p>
          <a:endParaRPr lang="en-US"/>
        </a:p>
      </dgm:t>
    </dgm:pt>
    <dgm:pt modelId="{F021A6E4-E1A1-4FC4-98E3-D236CC0136D0}" type="pres">
      <dgm:prSet presAssocID="{E4A9B89A-AB21-4314-B86C-9A927105D3F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7FCACA-78B6-4A3F-8C95-1B040ADDB207}" type="pres">
      <dgm:prSet presAssocID="{E4A9B89A-AB21-4314-B86C-9A927105D3F5}" presName="gear3srcNode" presStyleLbl="node1" presStyleIdx="2" presStyleCnt="3"/>
      <dgm:spPr/>
      <dgm:t>
        <a:bodyPr/>
        <a:lstStyle/>
        <a:p>
          <a:endParaRPr lang="en-US"/>
        </a:p>
      </dgm:t>
    </dgm:pt>
    <dgm:pt modelId="{1D4A3A88-0057-4808-9CE0-43EC6F77D313}" type="pres">
      <dgm:prSet presAssocID="{E4A9B89A-AB21-4314-B86C-9A927105D3F5}" presName="gear3dstNode" presStyleLbl="node1" presStyleIdx="2" presStyleCnt="3"/>
      <dgm:spPr/>
      <dgm:t>
        <a:bodyPr/>
        <a:lstStyle/>
        <a:p>
          <a:endParaRPr lang="en-US"/>
        </a:p>
      </dgm:t>
    </dgm:pt>
    <dgm:pt modelId="{F2B03541-E749-43AC-BB96-29E1243D5C07}" type="pres">
      <dgm:prSet presAssocID="{A9D46E38-7AB4-425E-81BE-A9DA3BD07B7C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5E42C5D9-2962-4CF4-B707-3A9B3CFC336B}" type="pres">
      <dgm:prSet presAssocID="{62297C8F-BD72-4F3A-9941-F2B1C8814A31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D8E7FBDF-30F6-4B4F-B994-2729F261E06E}" type="pres">
      <dgm:prSet presAssocID="{A2EB193F-A5CC-4295-8276-91370AB9ADEE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BC0BEC5F-2FDA-4B5D-8B4F-9CCD3FDFD537}" type="presOf" srcId="{3CF869C4-EBDC-46E4-AE1A-A9AB9F9EA323}" destId="{D93BC46E-77E8-4690-B050-0ABA4C297B48}" srcOrd="2" destOrd="0" presId="urn:microsoft.com/office/officeart/2005/8/layout/gear1"/>
    <dgm:cxn modelId="{F0F21DD6-DF5E-4249-89A4-DBB9E68F04FA}" type="presOf" srcId="{1CFE7580-1CCD-41AC-B8A1-CB442BA64D86}" destId="{75B3D7B3-BEBC-4C3C-AE27-B4FCFA7C2F62}" srcOrd="2" destOrd="0" presId="urn:microsoft.com/office/officeart/2005/8/layout/gear1"/>
    <dgm:cxn modelId="{32BCB273-9B40-4B73-8942-A2652FAB2DB4}" type="presOf" srcId="{62297C8F-BD72-4F3A-9941-F2B1C8814A31}" destId="{5E42C5D9-2962-4CF4-B707-3A9B3CFC336B}" srcOrd="0" destOrd="0" presId="urn:microsoft.com/office/officeart/2005/8/layout/gear1"/>
    <dgm:cxn modelId="{CD2726C9-6FA3-435A-9366-092D01906BD0}" type="presOf" srcId="{E4A9B89A-AB21-4314-B86C-9A927105D3F5}" destId="{F021A6E4-E1A1-4FC4-98E3-D236CC0136D0}" srcOrd="1" destOrd="0" presId="urn:microsoft.com/office/officeart/2005/8/layout/gear1"/>
    <dgm:cxn modelId="{B74D51DF-B13F-410E-BDA1-70FFE1E6D64D}" type="presOf" srcId="{E4A9B89A-AB21-4314-B86C-9A927105D3F5}" destId="{AD7FCACA-78B6-4A3F-8C95-1B040ADDB207}" srcOrd="2" destOrd="0" presId="urn:microsoft.com/office/officeart/2005/8/layout/gear1"/>
    <dgm:cxn modelId="{F1DF8E22-C94D-41B1-82AF-4D9674A88E5B}" type="presOf" srcId="{1CFE7580-1CCD-41AC-B8A1-CB442BA64D86}" destId="{9BDAA1DE-9F63-4FE4-B1D8-9FD766D1A2EB}" srcOrd="0" destOrd="0" presId="urn:microsoft.com/office/officeart/2005/8/layout/gear1"/>
    <dgm:cxn modelId="{4695DFB2-7127-4862-AD97-CA60905D3FA8}" type="presOf" srcId="{E4A9B89A-AB21-4314-B86C-9A927105D3F5}" destId="{1D4A3A88-0057-4808-9CE0-43EC6F77D313}" srcOrd="3" destOrd="0" presId="urn:microsoft.com/office/officeart/2005/8/layout/gear1"/>
    <dgm:cxn modelId="{4AE2A12F-6D71-4486-8608-755D8DFF3095}" type="presOf" srcId="{A9D46E38-7AB4-425E-81BE-A9DA3BD07B7C}" destId="{F2B03541-E749-43AC-BB96-29E1243D5C07}" srcOrd="0" destOrd="0" presId="urn:microsoft.com/office/officeart/2005/8/layout/gear1"/>
    <dgm:cxn modelId="{35F94971-6777-4CFB-9029-E7C8B9288D46}" srcId="{C579492F-87B8-4190-A965-B0EC5F1CDAC4}" destId="{1CFE7580-1CCD-41AC-B8A1-CB442BA64D86}" srcOrd="0" destOrd="0" parTransId="{311027AC-E42D-484C-BF58-D7258D7B9E67}" sibTransId="{A9D46E38-7AB4-425E-81BE-A9DA3BD07B7C}"/>
    <dgm:cxn modelId="{A18DA8CC-B593-421B-B51F-CA4B96583DA9}" srcId="{C579492F-87B8-4190-A965-B0EC5F1CDAC4}" destId="{3CF869C4-EBDC-46E4-AE1A-A9AB9F9EA323}" srcOrd="1" destOrd="0" parTransId="{8241ACA5-96DF-4DA8-977A-C8FE3976329F}" sibTransId="{62297C8F-BD72-4F3A-9941-F2B1C8814A31}"/>
    <dgm:cxn modelId="{F3E739BB-627F-4586-83CF-F2DE50FF72C7}" type="presOf" srcId="{A2EB193F-A5CC-4295-8276-91370AB9ADEE}" destId="{D8E7FBDF-30F6-4B4F-B994-2729F261E06E}" srcOrd="0" destOrd="0" presId="urn:microsoft.com/office/officeart/2005/8/layout/gear1"/>
    <dgm:cxn modelId="{D5660F07-0538-4755-AF81-1167943035ED}" type="presOf" srcId="{1CFE7580-1CCD-41AC-B8A1-CB442BA64D86}" destId="{2D1E3CCF-9ECF-4564-99E9-B9897E0CEBFA}" srcOrd="1" destOrd="0" presId="urn:microsoft.com/office/officeart/2005/8/layout/gear1"/>
    <dgm:cxn modelId="{17A99B48-4B5E-4075-B971-71BD9FA8CDE9}" srcId="{C579492F-87B8-4190-A965-B0EC5F1CDAC4}" destId="{E4A9B89A-AB21-4314-B86C-9A927105D3F5}" srcOrd="2" destOrd="0" parTransId="{150E17AA-14C5-4D6E-8CEB-6083B3705339}" sibTransId="{A2EB193F-A5CC-4295-8276-91370AB9ADEE}"/>
    <dgm:cxn modelId="{111C2FB8-1815-415B-8082-05033B3A3976}" type="presOf" srcId="{3CF869C4-EBDC-46E4-AE1A-A9AB9F9EA323}" destId="{3ABB9BB1-5C65-4C34-B53C-A4B04A21DD97}" srcOrd="0" destOrd="0" presId="urn:microsoft.com/office/officeart/2005/8/layout/gear1"/>
    <dgm:cxn modelId="{FAB31824-A821-4899-A66A-53D04246FFDA}" type="presOf" srcId="{C579492F-87B8-4190-A965-B0EC5F1CDAC4}" destId="{E69CF558-F8E2-4200-88AA-53F8F79C6880}" srcOrd="0" destOrd="0" presId="urn:microsoft.com/office/officeart/2005/8/layout/gear1"/>
    <dgm:cxn modelId="{614D1DD4-23F8-41AD-9BD7-AB32203CB81D}" type="presOf" srcId="{3CF869C4-EBDC-46E4-AE1A-A9AB9F9EA323}" destId="{F106DDA3-3E72-48AC-866B-51DC401EECE0}" srcOrd="1" destOrd="0" presId="urn:microsoft.com/office/officeart/2005/8/layout/gear1"/>
    <dgm:cxn modelId="{DA29C1C3-1BC7-4FE8-B6D8-EF2E173D7FDF}" type="presOf" srcId="{E4A9B89A-AB21-4314-B86C-9A927105D3F5}" destId="{B49CB4A9-2E45-46F8-99DF-E4CA292FD771}" srcOrd="0" destOrd="0" presId="urn:microsoft.com/office/officeart/2005/8/layout/gear1"/>
    <dgm:cxn modelId="{3CD22D54-8021-49A1-B7DD-12DBC4022B02}" type="presParOf" srcId="{E69CF558-F8E2-4200-88AA-53F8F79C6880}" destId="{9BDAA1DE-9F63-4FE4-B1D8-9FD766D1A2EB}" srcOrd="0" destOrd="0" presId="urn:microsoft.com/office/officeart/2005/8/layout/gear1"/>
    <dgm:cxn modelId="{4D808ABB-7378-4F01-8C06-CE305C20ECB0}" type="presParOf" srcId="{E69CF558-F8E2-4200-88AA-53F8F79C6880}" destId="{2D1E3CCF-9ECF-4564-99E9-B9897E0CEBFA}" srcOrd="1" destOrd="0" presId="urn:microsoft.com/office/officeart/2005/8/layout/gear1"/>
    <dgm:cxn modelId="{E2A43070-751E-4914-A2F9-317A0AAB3D9C}" type="presParOf" srcId="{E69CF558-F8E2-4200-88AA-53F8F79C6880}" destId="{75B3D7B3-BEBC-4C3C-AE27-B4FCFA7C2F62}" srcOrd="2" destOrd="0" presId="urn:microsoft.com/office/officeart/2005/8/layout/gear1"/>
    <dgm:cxn modelId="{366F469F-CC2C-4323-9AC6-5204AACBB7AA}" type="presParOf" srcId="{E69CF558-F8E2-4200-88AA-53F8F79C6880}" destId="{3ABB9BB1-5C65-4C34-B53C-A4B04A21DD97}" srcOrd="3" destOrd="0" presId="urn:microsoft.com/office/officeart/2005/8/layout/gear1"/>
    <dgm:cxn modelId="{F76E15FB-1D8B-4058-9B18-8235A048CECB}" type="presParOf" srcId="{E69CF558-F8E2-4200-88AA-53F8F79C6880}" destId="{F106DDA3-3E72-48AC-866B-51DC401EECE0}" srcOrd="4" destOrd="0" presId="urn:microsoft.com/office/officeart/2005/8/layout/gear1"/>
    <dgm:cxn modelId="{2FFAAEFF-8F20-46A0-B2FF-67C8B24B15C4}" type="presParOf" srcId="{E69CF558-F8E2-4200-88AA-53F8F79C6880}" destId="{D93BC46E-77E8-4690-B050-0ABA4C297B48}" srcOrd="5" destOrd="0" presId="urn:microsoft.com/office/officeart/2005/8/layout/gear1"/>
    <dgm:cxn modelId="{1CAB601B-36A5-4566-84DC-BC25484D84B7}" type="presParOf" srcId="{E69CF558-F8E2-4200-88AA-53F8F79C6880}" destId="{B49CB4A9-2E45-46F8-99DF-E4CA292FD771}" srcOrd="6" destOrd="0" presId="urn:microsoft.com/office/officeart/2005/8/layout/gear1"/>
    <dgm:cxn modelId="{E19C2B2C-B523-4D4F-A014-8962F5D1984B}" type="presParOf" srcId="{E69CF558-F8E2-4200-88AA-53F8F79C6880}" destId="{F021A6E4-E1A1-4FC4-98E3-D236CC0136D0}" srcOrd="7" destOrd="0" presId="urn:microsoft.com/office/officeart/2005/8/layout/gear1"/>
    <dgm:cxn modelId="{85639B5C-A3EE-49D1-9B50-0D4FA6427395}" type="presParOf" srcId="{E69CF558-F8E2-4200-88AA-53F8F79C6880}" destId="{AD7FCACA-78B6-4A3F-8C95-1B040ADDB207}" srcOrd="8" destOrd="0" presId="urn:microsoft.com/office/officeart/2005/8/layout/gear1"/>
    <dgm:cxn modelId="{2A2937EE-BF6E-422D-B729-416F5E935841}" type="presParOf" srcId="{E69CF558-F8E2-4200-88AA-53F8F79C6880}" destId="{1D4A3A88-0057-4808-9CE0-43EC6F77D313}" srcOrd="9" destOrd="0" presId="urn:microsoft.com/office/officeart/2005/8/layout/gear1"/>
    <dgm:cxn modelId="{D2B1356E-AD51-465A-9A09-270F88B244C8}" type="presParOf" srcId="{E69CF558-F8E2-4200-88AA-53F8F79C6880}" destId="{F2B03541-E749-43AC-BB96-29E1243D5C07}" srcOrd="10" destOrd="0" presId="urn:microsoft.com/office/officeart/2005/8/layout/gear1"/>
    <dgm:cxn modelId="{A8A05369-8992-49BB-971F-05A1EF373ADE}" type="presParOf" srcId="{E69CF558-F8E2-4200-88AA-53F8F79C6880}" destId="{5E42C5D9-2962-4CF4-B707-3A9B3CFC336B}" srcOrd="11" destOrd="0" presId="urn:microsoft.com/office/officeart/2005/8/layout/gear1"/>
    <dgm:cxn modelId="{9C925EB8-2CB7-4A85-AFCB-981E697BDE1B}" type="presParOf" srcId="{E69CF558-F8E2-4200-88AA-53F8F79C6880}" destId="{D8E7FBDF-30F6-4B4F-B994-2729F261E06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CC3B9765-5A22-43C5-809B-CE171267F66C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BB3A66-8086-4464-9543-4AB0D9862173}" type="pres">
      <dgm:prSet presAssocID="{06C44A3D-F039-47D8-8E15-5480220531C3}" presName="dummy" presStyleCnt="0"/>
      <dgm:spPr/>
    </dgm:pt>
    <dgm:pt modelId="{3A1BB895-8A4D-4A86-8AAC-9C6DFFE84DC4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2FA209-97CD-431B-AC2B-4EAFFC8F7159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0007917C-0731-4895-9B9F-5D7BEE128F17}" type="pres">
      <dgm:prSet presAssocID="{52A72663-9B83-4C87-9CE6-56DBA0A190B3}" presName="dummy" presStyleCnt="0"/>
      <dgm:spPr/>
    </dgm:pt>
    <dgm:pt modelId="{1B2CCBA3-C999-4670-8C9F-BE9F85C9DCA7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B1F93C-BE4F-4666-9D61-0A9AA7D621FD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D8421C20-6FCC-44FB-AE36-E2A103A8FAC1}" type="pres">
      <dgm:prSet presAssocID="{C7A9B3AB-65CE-413A-8B58-6E451D3E1C7B}" presName="dummy" presStyleCnt="0"/>
      <dgm:spPr/>
    </dgm:pt>
    <dgm:pt modelId="{F57EA0EA-8503-4B3E-8A27-CE034F7132FC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61152-1A30-410B-B454-A0630515FDCE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D9D436D1-AED5-4ADB-A8C1-A1FB57104485}" type="pres">
      <dgm:prSet presAssocID="{A5ADE10E-8BC6-4C0B-8D1E-B78043D08C93}" presName="dummy" presStyleCnt="0"/>
      <dgm:spPr/>
    </dgm:pt>
    <dgm:pt modelId="{FB6B19FF-A2A4-4FFA-8BFF-DF4D020CE393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D2D23F-AFF0-4A34-A6DA-D9E63F2CA203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259E91BF-BF3F-4783-9FA7-5B970422DA75}" type="pres">
      <dgm:prSet presAssocID="{23B45576-B55B-43A6-8B06-AD443A0D1717}" presName="dummy" presStyleCnt="0"/>
      <dgm:spPr/>
    </dgm:pt>
    <dgm:pt modelId="{E31C1BE3-C842-43F1-B061-DCA0803ABBDD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A697B-6F82-4C66-BF02-72B1ECF26080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ABB90FFA-EB87-4704-8467-B37851750617}" type="pres">
      <dgm:prSet presAssocID="{E3F9D8C1-0411-4E28-AF38-C68EE5ED7D3B}" presName="dummy" presStyleCnt="0"/>
      <dgm:spPr/>
    </dgm:pt>
    <dgm:pt modelId="{6C900661-4197-43AF-A339-389B65AF4416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F20DF-B681-4122-B5E1-936019E9BCEF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46ABAE8-68EC-4289-B924-FF7C6DE50897}" type="pres">
      <dgm:prSet presAssocID="{0EDA6DA1-FB37-4930-BF66-F09CED971810}" presName="dummy" presStyleCnt="0"/>
      <dgm:spPr/>
    </dgm:pt>
    <dgm:pt modelId="{8E6C9877-6203-422C-B15C-BF71E11EE39D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74FD73-B0F8-4EEE-A464-9C3F656D65D4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714A58A5-3BDE-493E-8A1A-7EA210FCBB1B}" type="pres">
      <dgm:prSet presAssocID="{6E72DC9E-CD3D-410A-BD95-FD6BCDEAAA4F}" presName="dummy" presStyleCnt="0"/>
      <dgm:spPr/>
    </dgm:pt>
    <dgm:pt modelId="{C747D2DF-AA00-429A-8BF4-16207A2AABC1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19CBE3-7E59-484E-BE84-5B58E89D3210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72C43E3B-E00C-4475-A9E3-92C3DAFBDD95}" type="presOf" srcId="{6F55577F-528C-496E-99CF-4DABF7A7A091}" destId="{872FA209-97CD-431B-AC2B-4EAFFC8F7159}" srcOrd="0" destOrd="0" presId="urn:microsoft.com/office/officeart/2005/8/layout/cycle1"/>
    <dgm:cxn modelId="{8204CB56-847E-478F-846B-3E65DC249F79}" type="presOf" srcId="{C7A9B3AB-65CE-413A-8B58-6E451D3E1C7B}" destId="{F57EA0EA-8503-4B3E-8A27-CE034F7132FC}" srcOrd="0" destOrd="0" presId="urn:microsoft.com/office/officeart/2005/8/layout/cycle1"/>
    <dgm:cxn modelId="{65CB24C7-D7BC-46AE-B7A1-3C9424853BE0}" type="presOf" srcId="{653B69C5-8B91-4195-B4EC-4D99B41BA128}" destId="{3AB1F93C-BE4F-4666-9D61-0A9AA7D621FD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5B0713A7-CAD9-4913-AA54-0F8363B2B772}" type="presOf" srcId="{23353E87-F4D9-42D1-9D06-F14CE4B5443B}" destId="{C11A697B-6F82-4C66-BF02-72B1ECF26080}" srcOrd="0" destOrd="0" presId="urn:microsoft.com/office/officeart/2005/8/layout/cycle1"/>
    <dgm:cxn modelId="{F6647979-D66E-4D98-872E-EF5A193517EE}" type="presOf" srcId="{9075DB8C-C221-4E3D-A2C7-3BEBCF4FF5DF}" destId="{CC3B9765-5A22-43C5-809B-CE171267F66C}" srcOrd="0" destOrd="0" presId="urn:microsoft.com/office/officeart/2005/8/layout/cycle1"/>
    <dgm:cxn modelId="{C1F7F94E-4948-41A8-BBEE-9D9A6D4E1BF1}" type="presOf" srcId="{3238CEC7-E041-4C71-BB22-034F41C516CA}" destId="{7019CBE3-7E59-484E-BE84-5B58E89D3210}" srcOrd="0" destOrd="0" presId="urn:microsoft.com/office/officeart/2005/8/layout/cycle1"/>
    <dgm:cxn modelId="{51EE821B-1A6E-4357-A7AE-700C822FE876}" type="presOf" srcId="{52A72663-9B83-4C87-9CE6-56DBA0A190B3}" destId="{1B2CCBA3-C999-4670-8C9F-BE9F85C9DCA7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4E86770B-C975-4EB9-A317-DB0FEBCEA149}" type="presOf" srcId="{E3F9D8C1-0411-4E28-AF38-C68EE5ED7D3B}" destId="{6C900661-4197-43AF-A339-389B65AF4416}" srcOrd="0" destOrd="0" presId="urn:microsoft.com/office/officeart/2005/8/layout/cycle1"/>
    <dgm:cxn modelId="{FCC30AD6-24F9-482C-88A0-D4C12AFC7D9A}" type="presOf" srcId="{5D4C8949-8149-4E4E-83DC-FACAFEEC106E}" destId="{17D2D23F-AFF0-4A34-A6DA-D9E63F2CA203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12639FE0-432C-4AD1-9989-874D1910B843}" type="presOf" srcId="{6E72DC9E-CD3D-410A-BD95-FD6BCDEAAA4F}" destId="{C747D2DF-AA00-429A-8BF4-16207A2AABC1}" srcOrd="0" destOrd="0" presId="urn:microsoft.com/office/officeart/2005/8/layout/cycle1"/>
    <dgm:cxn modelId="{FB85A8B5-3B3A-43F0-9DD8-B20AA3F4ABA2}" type="presOf" srcId="{A5ADE10E-8BC6-4C0B-8D1E-B78043D08C93}" destId="{FB6B19FF-A2A4-4FFA-8BFF-DF4D020CE393}" srcOrd="0" destOrd="0" presId="urn:microsoft.com/office/officeart/2005/8/layout/cycle1"/>
    <dgm:cxn modelId="{21AB5FBE-246B-4883-8486-6BDC8E1DE022}" type="presOf" srcId="{23B45576-B55B-43A6-8B06-AD443A0D1717}" destId="{E31C1BE3-C842-43F1-B061-DCA0803ABBDD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E34E6F77-AADE-4DBD-A733-FBDD30A7943B}" type="presOf" srcId="{631C75A1-3C75-431C-B102-063526F6C0B0}" destId="{3674FD73-B0F8-4EEE-A464-9C3F656D65D4}" srcOrd="0" destOrd="0" presId="urn:microsoft.com/office/officeart/2005/8/layout/cycle1"/>
    <dgm:cxn modelId="{74AA6603-0A22-47E3-AEB9-97AD3BFDBCF7}" type="presOf" srcId="{AEA6D2D4-CA39-43C5-ABF0-36A9C108BF6F}" destId="{F95F20DF-B681-4122-B5E1-936019E9BCEF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B95D30FD-BAAC-4D6F-A25B-C5502A495D09}" type="presOf" srcId="{06C44A3D-F039-47D8-8E15-5480220531C3}" destId="{3A1BB895-8A4D-4A86-8AAC-9C6DFFE84DC4}" srcOrd="0" destOrd="0" presId="urn:microsoft.com/office/officeart/2005/8/layout/cycle1"/>
    <dgm:cxn modelId="{56EA776B-D923-4483-928A-F414FDBBF2DD}" type="presOf" srcId="{B7C53CCF-7A14-43FC-B5A0-540EECAC880D}" destId="{EAD61152-1A30-410B-B454-A0630515FDCE}" srcOrd="0" destOrd="0" presId="urn:microsoft.com/office/officeart/2005/8/layout/cycle1"/>
    <dgm:cxn modelId="{D9022205-250F-434C-A1DE-0A83751C758C}" type="presOf" srcId="{0EDA6DA1-FB37-4930-BF66-F09CED971810}" destId="{8E6C9877-6203-422C-B15C-BF71E11EE39D}" srcOrd="0" destOrd="0" presId="urn:microsoft.com/office/officeart/2005/8/layout/cycle1"/>
    <dgm:cxn modelId="{63AAD704-89B5-4BB5-94AA-0B9C737C9B2E}" type="presParOf" srcId="{CC3B9765-5A22-43C5-809B-CE171267F66C}" destId="{AFBB3A66-8086-4464-9543-4AB0D9862173}" srcOrd="0" destOrd="0" presId="urn:microsoft.com/office/officeart/2005/8/layout/cycle1"/>
    <dgm:cxn modelId="{E83CB9D2-BB7F-407B-8D8D-A0653D12F50C}" type="presParOf" srcId="{CC3B9765-5A22-43C5-809B-CE171267F66C}" destId="{3A1BB895-8A4D-4A86-8AAC-9C6DFFE84DC4}" srcOrd="1" destOrd="0" presId="urn:microsoft.com/office/officeart/2005/8/layout/cycle1"/>
    <dgm:cxn modelId="{F6E0CD4B-12BE-42C6-8983-E37519E0E783}" type="presParOf" srcId="{CC3B9765-5A22-43C5-809B-CE171267F66C}" destId="{872FA209-97CD-431B-AC2B-4EAFFC8F7159}" srcOrd="2" destOrd="0" presId="urn:microsoft.com/office/officeart/2005/8/layout/cycle1"/>
    <dgm:cxn modelId="{825ABC82-407F-4252-A43F-74282EDE213E}" type="presParOf" srcId="{CC3B9765-5A22-43C5-809B-CE171267F66C}" destId="{0007917C-0731-4895-9B9F-5D7BEE128F17}" srcOrd="3" destOrd="0" presId="urn:microsoft.com/office/officeart/2005/8/layout/cycle1"/>
    <dgm:cxn modelId="{43BBDC7D-647C-406B-B5A8-58CB9D14B87F}" type="presParOf" srcId="{CC3B9765-5A22-43C5-809B-CE171267F66C}" destId="{1B2CCBA3-C999-4670-8C9F-BE9F85C9DCA7}" srcOrd="4" destOrd="0" presId="urn:microsoft.com/office/officeart/2005/8/layout/cycle1"/>
    <dgm:cxn modelId="{386D4991-A579-4335-B3D8-38F0C47D13D4}" type="presParOf" srcId="{CC3B9765-5A22-43C5-809B-CE171267F66C}" destId="{3AB1F93C-BE4F-4666-9D61-0A9AA7D621FD}" srcOrd="5" destOrd="0" presId="urn:microsoft.com/office/officeart/2005/8/layout/cycle1"/>
    <dgm:cxn modelId="{72E5950C-59BA-4271-AACB-1FACA7A6E8DC}" type="presParOf" srcId="{CC3B9765-5A22-43C5-809B-CE171267F66C}" destId="{D8421C20-6FCC-44FB-AE36-E2A103A8FAC1}" srcOrd="6" destOrd="0" presId="urn:microsoft.com/office/officeart/2005/8/layout/cycle1"/>
    <dgm:cxn modelId="{32F90309-D695-429C-B599-C68CD3B39D7C}" type="presParOf" srcId="{CC3B9765-5A22-43C5-809B-CE171267F66C}" destId="{F57EA0EA-8503-4B3E-8A27-CE034F7132FC}" srcOrd="7" destOrd="0" presId="urn:microsoft.com/office/officeart/2005/8/layout/cycle1"/>
    <dgm:cxn modelId="{0F3868E9-EE6E-4F7E-9AFA-6BFFC5D78FFD}" type="presParOf" srcId="{CC3B9765-5A22-43C5-809B-CE171267F66C}" destId="{EAD61152-1A30-410B-B454-A0630515FDCE}" srcOrd="8" destOrd="0" presId="urn:microsoft.com/office/officeart/2005/8/layout/cycle1"/>
    <dgm:cxn modelId="{301A9413-F030-4FA4-B9EA-8EF87517FB3C}" type="presParOf" srcId="{CC3B9765-5A22-43C5-809B-CE171267F66C}" destId="{D9D436D1-AED5-4ADB-A8C1-A1FB57104485}" srcOrd="9" destOrd="0" presId="urn:microsoft.com/office/officeart/2005/8/layout/cycle1"/>
    <dgm:cxn modelId="{E456776D-1E4D-453A-B07B-39E1920139E7}" type="presParOf" srcId="{CC3B9765-5A22-43C5-809B-CE171267F66C}" destId="{FB6B19FF-A2A4-4FFA-8BFF-DF4D020CE393}" srcOrd="10" destOrd="0" presId="urn:microsoft.com/office/officeart/2005/8/layout/cycle1"/>
    <dgm:cxn modelId="{964A56B4-9146-4545-A915-DA347A1CD6AA}" type="presParOf" srcId="{CC3B9765-5A22-43C5-809B-CE171267F66C}" destId="{17D2D23F-AFF0-4A34-A6DA-D9E63F2CA203}" srcOrd="11" destOrd="0" presId="urn:microsoft.com/office/officeart/2005/8/layout/cycle1"/>
    <dgm:cxn modelId="{7DAFD9FD-AB3D-43C5-A39E-889027838300}" type="presParOf" srcId="{CC3B9765-5A22-43C5-809B-CE171267F66C}" destId="{259E91BF-BF3F-4783-9FA7-5B970422DA75}" srcOrd="12" destOrd="0" presId="urn:microsoft.com/office/officeart/2005/8/layout/cycle1"/>
    <dgm:cxn modelId="{91EE33EF-ACE1-4D0B-8040-57630E4EE358}" type="presParOf" srcId="{CC3B9765-5A22-43C5-809B-CE171267F66C}" destId="{E31C1BE3-C842-43F1-B061-DCA0803ABBDD}" srcOrd="13" destOrd="0" presId="urn:microsoft.com/office/officeart/2005/8/layout/cycle1"/>
    <dgm:cxn modelId="{A4297F44-856A-4B7A-AD33-01F704BF2584}" type="presParOf" srcId="{CC3B9765-5A22-43C5-809B-CE171267F66C}" destId="{C11A697B-6F82-4C66-BF02-72B1ECF26080}" srcOrd="14" destOrd="0" presId="urn:microsoft.com/office/officeart/2005/8/layout/cycle1"/>
    <dgm:cxn modelId="{C9F1BA7B-89B1-47BE-A8D0-A26C934B2873}" type="presParOf" srcId="{CC3B9765-5A22-43C5-809B-CE171267F66C}" destId="{ABB90FFA-EB87-4704-8467-B37851750617}" srcOrd="15" destOrd="0" presId="urn:microsoft.com/office/officeart/2005/8/layout/cycle1"/>
    <dgm:cxn modelId="{DA15D44F-C12C-4638-AC87-A9E7BA7E9952}" type="presParOf" srcId="{CC3B9765-5A22-43C5-809B-CE171267F66C}" destId="{6C900661-4197-43AF-A339-389B65AF4416}" srcOrd="16" destOrd="0" presId="urn:microsoft.com/office/officeart/2005/8/layout/cycle1"/>
    <dgm:cxn modelId="{7CE6BDA5-2112-4A93-865B-A21CE9D850E6}" type="presParOf" srcId="{CC3B9765-5A22-43C5-809B-CE171267F66C}" destId="{F95F20DF-B681-4122-B5E1-936019E9BCEF}" srcOrd="17" destOrd="0" presId="urn:microsoft.com/office/officeart/2005/8/layout/cycle1"/>
    <dgm:cxn modelId="{C715F1A2-369D-4433-8F36-333361B2C42F}" type="presParOf" srcId="{CC3B9765-5A22-43C5-809B-CE171267F66C}" destId="{E46ABAE8-68EC-4289-B924-FF7C6DE50897}" srcOrd="18" destOrd="0" presId="urn:microsoft.com/office/officeart/2005/8/layout/cycle1"/>
    <dgm:cxn modelId="{EF410631-579E-4378-81D5-C37F45F1D355}" type="presParOf" srcId="{CC3B9765-5A22-43C5-809B-CE171267F66C}" destId="{8E6C9877-6203-422C-B15C-BF71E11EE39D}" srcOrd="19" destOrd="0" presId="urn:microsoft.com/office/officeart/2005/8/layout/cycle1"/>
    <dgm:cxn modelId="{02F2C2F3-A5DB-4BC8-8714-81AC75D86B8A}" type="presParOf" srcId="{CC3B9765-5A22-43C5-809B-CE171267F66C}" destId="{3674FD73-B0F8-4EEE-A464-9C3F656D65D4}" srcOrd="20" destOrd="0" presId="urn:microsoft.com/office/officeart/2005/8/layout/cycle1"/>
    <dgm:cxn modelId="{56303751-8F87-460C-BAA2-730F08ECBE46}" type="presParOf" srcId="{CC3B9765-5A22-43C5-809B-CE171267F66C}" destId="{714A58A5-3BDE-493E-8A1A-7EA210FCBB1B}" srcOrd="21" destOrd="0" presId="urn:microsoft.com/office/officeart/2005/8/layout/cycle1"/>
    <dgm:cxn modelId="{4AE30832-0E51-4565-9E44-CF9A51ED5BE1}" type="presParOf" srcId="{CC3B9765-5A22-43C5-809B-CE171267F66C}" destId="{C747D2DF-AA00-429A-8BF4-16207A2AABC1}" srcOrd="22" destOrd="0" presId="urn:microsoft.com/office/officeart/2005/8/layout/cycle1"/>
    <dgm:cxn modelId="{AE6A0F0B-BE63-46AA-BC0A-01498BDBBD45}" type="presParOf" srcId="{CC3B9765-5A22-43C5-809B-CE171267F66C}" destId="{7019CBE3-7E59-484E-BE84-5B58E89D3210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579492F-87B8-4190-A965-B0EC5F1CDAC4}" type="doc">
      <dgm:prSet loTypeId="urn:microsoft.com/office/officeart/2005/8/layout/gear1" loCatId="process" qsTypeId="urn:microsoft.com/office/officeart/2005/8/quickstyle/3d2" qsCatId="3D" csTypeId="urn:microsoft.com/office/officeart/2005/8/colors/accent2_4" csCatId="accent2" phldr="1"/>
      <dgm:spPr/>
    </dgm:pt>
    <dgm:pt modelId="{1CFE7580-1CCD-41AC-B8A1-CB442BA64D86}">
      <dgm:prSet phldrT="[Text]"/>
      <dgm:spPr/>
      <dgm:t>
        <a:bodyPr/>
        <a:lstStyle/>
        <a:p>
          <a:r>
            <a:rPr lang="en-US" b="1" dirty="0" smtClean="0"/>
            <a:t>SEO</a:t>
          </a:r>
          <a:endParaRPr lang="en-US" b="1" dirty="0"/>
        </a:p>
      </dgm:t>
    </dgm:pt>
    <dgm:pt modelId="{311027AC-E42D-484C-BF58-D7258D7B9E67}" type="parTrans" cxnId="{35F94971-6777-4CFB-9029-E7C8B9288D46}">
      <dgm:prSet/>
      <dgm:spPr/>
      <dgm:t>
        <a:bodyPr/>
        <a:lstStyle/>
        <a:p>
          <a:endParaRPr lang="en-US"/>
        </a:p>
      </dgm:t>
    </dgm:pt>
    <dgm:pt modelId="{A9D46E38-7AB4-425E-81BE-A9DA3BD07B7C}" type="sibTrans" cxnId="{35F94971-6777-4CFB-9029-E7C8B9288D46}">
      <dgm:prSet/>
      <dgm:spPr/>
      <dgm:t>
        <a:bodyPr/>
        <a:lstStyle/>
        <a:p>
          <a:endParaRPr lang="en-US"/>
        </a:p>
      </dgm:t>
    </dgm:pt>
    <dgm:pt modelId="{3CF869C4-EBDC-46E4-AE1A-A9AB9F9EA323}">
      <dgm:prSet phldrT="[Text]"/>
      <dgm:spPr/>
      <dgm:t>
        <a:bodyPr/>
        <a:lstStyle/>
        <a:p>
          <a:endParaRPr lang="en-US" b="1" dirty="0"/>
        </a:p>
      </dgm:t>
    </dgm:pt>
    <dgm:pt modelId="{8241ACA5-96DF-4DA8-977A-C8FE3976329F}" type="parTrans" cxnId="{A18DA8CC-B593-421B-B51F-CA4B96583DA9}">
      <dgm:prSet/>
      <dgm:spPr/>
      <dgm:t>
        <a:bodyPr/>
        <a:lstStyle/>
        <a:p>
          <a:endParaRPr lang="en-US"/>
        </a:p>
      </dgm:t>
    </dgm:pt>
    <dgm:pt modelId="{62297C8F-BD72-4F3A-9941-F2B1C8814A31}" type="sibTrans" cxnId="{A18DA8CC-B593-421B-B51F-CA4B96583DA9}">
      <dgm:prSet/>
      <dgm:spPr/>
      <dgm:t>
        <a:bodyPr/>
        <a:lstStyle/>
        <a:p>
          <a:endParaRPr lang="en-US"/>
        </a:p>
      </dgm:t>
    </dgm:pt>
    <dgm:pt modelId="{E4A9B89A-AB21-4314-B86C-9A927105D3F5}">
      <dgm:prSet phldrT="[Text]"/>
      <dgm:spPr/>
      <dgm:t>
        <a:bodyPr/>
        <a:lstStyle/>
        <a:p>
          <a:endParaRPr lang="en-US" b="1" dirty="0"/>
        </a:p>
      </dgm:t>
    </dgm:pt>
    <dgm:pt modelId="{150E17AA-14C5-4D6E-8CEB-6083B3705339}" type="parTrans" cxnId="{17A99B48-4B5E-4075-B971-71BD9FA8CDE9}">
      <dgm:prSet/>
      <dgm:spPr/>
      <dgm:t>
        <a:bodyPr/>
        <a:lstStyle/>
        <a:p>
          <a:endParaRPr lang="en-US"/>
        </a:p>
      </dgm:t>
    </dgm:pt>
    <dgm:pt modelId="{A2EB193F-A5CC-4295-8276-91370AB9ADEE}" type="sibTrans" cxnId="{17A99B48-4B5E-4075-B971-71BD9FA8CDE9}">
      <dgm:prSet/>
      <dgm:spPr/>
      <dgm:t>
        <a:bodyPr/>
        <a:lstStyle/>
        <a:p>
          <a:endParaRPr lang="en-US"/>
        </a:p>
      </dgm:t>
    </dgm:pt>
    <dgm:pt modelId="{E69CF558-F8E2-4200-88AA-53F8F79C6880}" type="pres">
      <dgm:prSet presAssocID="{C579492F-87B8-4190-A965-B0EC5F1CDAC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BDAA1DE-9F63-4FE4-B1D8-9FD766D1A2EB}" type="pres">
      <dgm:prSet presAssocID="{1CFE7580-1CCD-41AC-B8A1-CB442BA64D86}" presName="gear1" presStyleLbl="node1" presStyleIdx="0" presStyleCnt="3" custScaleX="74100" custScaleY="7060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1E3CCF-9ECF-4564-99E9-B9897E0CEBFA}" type="pres">
      <dgm:prSet presAssocID="{1CFE7580-1CCD-41AC-B8A1-CB442BA64D86}" presName="gear1srcNode" presStyleLbl="node1" presStyleIdx="0" presStyleCnt="3"/>
      <dgm:spPr/>
      <dgm:t>
        <a:bodyPr/>
        <a:lstStyle/>
        <a:p>
          <a:endParaRPr lang="en-US"/>
        </a:p>
      </dgm:t>
    </dgm:pt>
    <dgm:pt modelId="{75B3D7B3-BEBC-4C3C-AE27-B4FCFA7C2F62}" type="pres">
      <dgm:prSet presAssocID="{1CFE7580-1CCD-41AC-B8A1-CB442BA64D86}" presName="gear1dstNode" presStyleLbl="node1" presStyleIdx="0" presStyleCnt="3"/>
      <dgm:spPr/>
      <dgm:t>
        <a:bodyPr/>
        <a:lstStyle/>
        <a:p>
          <a:endParaRPr lang="en-US"/>
        </a:p>
      </dgm:t>
    </dgm:pt>
    <dgm:pt modelId="{3ABB9BB1-5C65-4C34-B53C-A4B04A21DD97}" type="pres">
      <dgm:prSet presAssocID="{3CF869C4-EBDC-46E4-AE1A-A9AB9F9EA323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06DDA3-3E72-48AC-866B-51DC401EECE0}" type="pres">
      <dgm:prSet presAssocID="{3CF869C4-EBDC-46E4-AE1A-A9AB9F9EA323}" presName="gear2srcNode" presStyleLbl="node1" presStyleIdx="1" presStyleCnt="3"/>
      <dgm:spPr/>
      <dgm:t>
        <a:bodyPr/>
        <a:lstStyle/>
        <a:p>
          <a:endParaRPr lang="en-US"/>
        </a:p>
      </dgm:t>
    </dgm:pt>
    <dgm:pt modelId="{D93BC46E-77E8-4690-B050-0ABA4C297B48}" type="pres">
      <dgm:prSet presAssocID="{3CF869C4-EBDC-46E4-AE1A-A9AB9F9EA323}" presName="gear2dstNode" presStyleLbl="node1" presStyleIdx="1" presStyleCnt="3"/>
      <dgm:spPr/>
      <dgm:t>
        <a:bodyPr/>
        <a:lstStyle/>
        <a:p>
          <a:endParaRPr lang="en-US"/>
        </a:p>
      </dgm:t>
    </dgm:pt>
    <dgm:pt modelId="{B49CB4A9-2E45-46F8-99DF-E4CA292FD771}" type="pres">
      <dgm:prSet presAssocID="{E4A9B89A-AB21-4314-B86C-9A927105D3F5}" presName="gear3" presStyleLbl="node1" presStyleIdx="2" presStyleCnt="3"/>
      <dgm:spPr/>
      <dgm:t>
        <a:bodyPr/>
        <a:lstStyle/>
        <a:p>
          <a:endParaRPr lang="en-US"/>
        </a:p>
      </dgm:t>
    </dgm:pt>
    <dgm:pt modelId="{F021A6E4-E1A1-4FC4-98E3-D236CC0136D0}" type="pres">
      <dgm:prSet presAssocID="{E4A9B89A-AB21-4314-B86C-9A927105D3F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7FCACA-78B6-4A3F-8C95-1B040ADDB207}" type="pres">
      <dgm:prSet presAssocID="{E4A9B89A-AB21-4314-B86C-9A927105D3F5}" presName="gear3srcNode" presStyleLbl="node1" presStyleIdx="2" presStyleCnt="3"/>
      <dgm:spPr/>
      <dgm:t>
        <a:bodyPr/>
        <a:lstStyle/>
        <a:p>
          <a:endParaRPr lang="en-US"/>
        </a:p>
      </dgm:t>
    </dgm:pt>
    <dgm:pt modelId="{1D4A3A88-0057-4808-9CE0-43EC6F77D313}" type="pres">
      <dgm:prSet presAssocID="{E4A9B89A-AB21-4314-B86C-9A927105D3F5}" presName="gear3dstNode" presStyleLbl="node1" presStyleIdx="2" presStyleCnt="3"/>
      <dgm:spPr/>
      <dgm:t>
        <a:bodyPr/>
        <a:lstStyle/>
        <a:p>
          <a:endParaRPr lang="en-US"/>
        </a:p>
      </dgm:t>
    </dgm:pt>
    <dgm:pt modelId="{F2B03541-E749-43AC-BB96-29E1243D5C07}" type="pres">
      <dgm:prSet presAssocID="{A9D46E38-7AB4-425E-81BE-A9DA3BD07B7C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5E42C5D9-2962-4CF4-B707-3A9B3CFC336B}" type="pres">
      <dgm:prSet presAssocID="{62297C8F-BD72-4F3A-9941-F2B1C8814A31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D8E7FBDF-30F6-4B4F-B994-2729F261E06E}" type="pres">
      <dgm:prSet presAssocID="{A2EB193F-A5CC-4295-8276-91370AB9ADEE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B291E36-197E-425A-AA8B-8744556D5CD2}" type="presOf" srcId="{E4A9B89A-AB21-4314-B86C-9A927105D3F5}" destId="{B49CB4A9-2E45-46F8-99DF-E4CA292FD771}" srcOrd="0" destOrd="0" presId="urn:microsoft.com/office/officeart/2005/8/layout/gear1"/>
    <dgm:cxn modelId="{8D5B53A3-A202-4BEA-882E-C35C2025C5D1}" type="presOf" srcId="{C579492F-87B8-4190-A965-B0EC5F1CDAC4}" destId="{E69CF558-F8E2-4200-88AA-53F8F79C6880}" srcOrd="0" destOrd="0" presId="urn:microsoft.com/office/officeart/2005/8/layout/gear1"/>
    <dgm:cxn modelId="{E810DCA3-DB7D-4A48-B8DE-1057C412B007}" type="presOf" srcId="{62297C8F-BD72-4F3A-9941-F2B1C8814A31}" destId="{5E42C5D9-2962-4CF4-B707-3A9B3CFC336B}" srcOrd="0" destOrd="0" presId="urn:microsoft.com/office/officeart/2005/8/layout/gear1"/>
    <dgm:cxn modelId="{32FD23FD-E8F8-40D9-A331-E9FB09CE0AC0}" type="presOf" srcId="{1CFE7580-1CCD-41AC-B8A1-CB442BA64D86}" destId="{75B3D7B3-BEBC-4C3C-AE27-B4FCFA7C2F62}" srcOrd="2" destOrd="0" presId="urn:microsoft.com/office/officeart/2005/8/layout/gear1"/>
    <dgm:cxn modelId="{3C1E5835-0060-4F7F-92C2-63DED9A09A03}" type="presOf" srcId="{1CFE7580-1CCD-41AC-B8A1-CB442BA64D86}" destId="{9BDAA1DE-9F63-4FE4-B1D8-9FD766D1A2EB}" srcOrd="0" destOrd="0" presId="urn:microsoft.com/office/officeart/2005/8/layout/gear1"/>
    <dgm:cxn modelId="{DD065785-1E51-482A-89FD-99D2B37ADDFA}" type="presOf" srcId="{A9D46E38-7AB4-425E-81BE-A9DA3BD07B7C}" destId="{F2B03541-E749-43AC-BB96-29E1243D5C07}" srcOrd="0" destOrd="0" presId="urn:microsoft.com/office/officeart/2005/8/layout/gear1"/>
    <dgm:cxn modelId="{C89F2E87-D9C1-464C-81DE-95DFB2E88A34}" type="presOf" srcId="{1CFE7580-1CCD-41AC-B8A1-CB442BA64D86}" destId="{2D1E3CCF-9ECF-4564-99E9-B9897E0CEBFA}" srcOrd="1" destOrd="0" presId="urn:microsoft.com/office/officeart/2005/8/layout/gear1"/>
    <dgm:cxn modelId="{D2D6253D-2837-4EA4-9EF4-84DAC0736DC0}" type="presOf" srcId="{E4A9B89A-AB21-4314-B86C-9A927105D3F5}" destId="{F021A6E4-E1A1-4FC4-98E3-D236CC0136D0}" srcOrd="1" destOrd="0" presId="urn:microsoft.com/office/officeart/2005/8/layout/gear1"/>
    <dgm:cxn modelId="{7DE63CFA-A61B-40D8-A21D-DE809D55130C}" type="presOf" srcId="{3CF869C4-EBDC-46E4-AE1A-A9AB9F9EA323}" destId="{3ABB9BB1-5C65-4C34-B53C-A4B04A21DD97}" srcOrd="0" destOrd="0" presId="urn:microsoft.com/office/officeart/2005/8/layout/gear1"/>
    <dgm:cxn modelId="{82D33AA3-8B0E-4DCF-9BAD-487FE300F80A}" type="presOf" srcId="{E4A9B89A-AB21-4314-B86C-9A927105D3F5}" destId="{1D4A3A88-0057-4808-9CE0-43EC6F77D313}" srcOrd="3" destOrd="0" presId="urn:microsoft.com/office/officeart/2005/8/layout/gear1"/>
    <dgm:cxn modelId="{AFBA3B5A-94A6-42A8-BDA6-79F891D2B921}" type="presOf" srcId="{3CF869C4-EBDC-46E4-AE1A-A9AB9F9EA323}" destId="{F106DDA3-3E72-48AC-866B-51DC401EECE0}" srcOrd="1" destOrd="0" presId="urn:microsoft.com/office/officeart/2005/8/layout/gear1"/>
    <dgm:cxn modelId="{35F94971-6777-4CFB-9029-E7C8B9288D46}" srcId="{C579492F-87B8-4190-A965-B0EC5F1CDAC4}" destId="{1CFE7580-1CCD-41AC-B8A1-CB442BA64D86}" srcOrd="0" destOrd="0" parTransId="{311027AC-E42D-484C-BF58-D7258D7B9E67}" sibTransId="{A9D46E38-7AB4-425E-81BE-A9DA3BD07B7C}"/>
    <dgm:cxn modelId="{A18DA8CC-B593-421B-B51F-CA4B96583DA9}" srcId="{C579492F-87B8-4190-A965-B0EC5F1CDAC4}" destId="{3CF869C4-EBDC-46E4-AE1A-A9AB9F9EA323}" srcOrd="1" destOrd="0" parTransId="{8241ACA5-96DF-4DA8-977A-C8FE3976329F}" sibTransId="{62297C8F-BD72-4F3A-9941-F2B1C8814A31}"/>
    <dgm:cxn modelId="{17A99B48-4B5E-4075-B971-71BD9FA8CDE9}" srcId="{C579492F-87B8-4190-A965-B0EC5F1CDAC4}" destId="{E4A9B89A-AB21-4314-B86C-9A927105D3F5}" srcOrd="2" destOrd="0" parTransId="{150E17AA-14C5-4D6E-8CEB-6083B3705339}" sibTransId="{A2EB193F-A5CC-4295-8276-91370AB9ADEE}"/>
    <dgm:cxn modelId="{B3F7F35A-E728-48C4-BB53-38F1CA151140}" type="presOf" srcId="{E4A9B89A-AB21-4314-B86C-9A927105D3F5}" destId="{AD7FCACA-78B6-4A3F-8C95-1B040ADDB207}" srcOrd="2" destOrd="0" presId="urn:microsoft.com/office/officeart/2005/8/layout/gear1"/>
    <dgm:cxn modelId="{0DA54D67-639A-4796-8BE1-341E6A661A4B}" type="presOf" srcId="{3CF869C4-EBDC-46E4-AE1A-A9AB9F9EA323}" destId="{D93BC46E-77E8-4690-B050-0ABA4C297B48}" srcOrd="2" destOrd="0" presId="urn:microsoft.com/office/officeart/2005/8/layout/gear1"/>
    <dgm:cxn modelId="{BA32C27B-BDE1-469D-9668-7F6802B4F827}" type="presOf" srcId="{A2EB193F-A5CC-4295-8276-91370AB9ADEE}" destId="{D8E7FBDF-30F6-4B4F-B994-2729F261E06E}" srcOrd="0" destOrd="0" presId="urn:microsoft.com/office/officeart/2005/8/layout/gear1"/>
    <dgm:cxn modelId="{5E4261D5-E136-4365-B914-A7CC97481701}" type="presParOf" srcId="{E69CF558-F8E2-4200-88AA-53F8F79C6880}" destId="{9BDAA1DE-9F63-4FE4-B1D8-9FD766D1A2EB}" srcOrd="0" destOrd="0" presId="urn:microsoft.com/office/officeart/2005/8/layout/gear1"/>
    <dgm:cxn modelId="{D5FE513A-50C0-45F5-88F1-DB9779E8B920}" type="presParOf" srcId="{E69CF558-F8E2-4200-88AA-53F8F79C6880}" destId="{2D1E3CCF-9ECF-4564-99E9-B9897E0CEBFA}" srcOrd="1" destOrd="0" presId="urn:microsoft.com/office/officeart/2005/8/layout/gear1"/>
    <dgm:cxn modelId="{75C5D3E2-E5AE-43B9-8913-CDDFD8C5E430}" type="presParOf" srcId="{E69CF558-F8E2-4200-88AA-53F8F79C6880}" destId="{75B3D7B3-BEBC-4C3C-AE27-B4FCFA7C2F62}" srcOrd="2" destOrd="0" presId="urn:microsoft.com/office/officeart/2005/8/layout/gear1"/>
    <dgm:cxn modelId="{7DE88BCD-370C-4E3A-B4D9-42DEC138EC40}" type="presParOf" srcId="{E69CF558-F8E2-4200-88AA-53F8F79C6880}" destId="{3ABB9BB1-5C65-4C34-B53C-A4B04A21DD97}" srcOrd="3" destOrd="0" presId="urn:microsoft.com/office/officeart/2005/8/layout/gear1"/>
    <dgm:cxn modelId="{D124FC4B-FF92-4EDA-9AFE-47ACEF79C207}" type="presParOf" srcId="{E69CF558-F8E2-4200-88AA-53F8F79C6880}" destId="{F106DDA3-3E72-48AC-866B-51DC401EECE0}" srcOrd="4" destOrd="0" presId="urn:microsoft.com/office/officeart/2005/8/layout/gear1"/>
    <dgm:cxn modelId="{972E1979-8D48-475E-83DF-A28302219D0E}" type="presParOf" srcId="{E69CF558-F8E2-4200-88AA-53F8F79C6880}" destId="{D93BC46E-77E8-4690-B050-0ABA4C297B48}" srcOrd="5" destOrd="0" presId="urn:microsoft.com/office/officeart/2005/8/layout/gear1"/>
    <dgm:cxn modelId="{D4E271C6-21FB-402B-81F1-FB1460407FDD}" type="presParOf" srcId="{E69CF558-F8E2-4200-88AA-53F8F79C6880}" destId="{B49CB4A9-2E45-46F8-99DF-E4CA292FD771}" srcOrd="6" destOrd="0" presId="urn:microsoft.com/office/officeart/2005/8/layout/gear1"/>
    <dgm:cxn modelId="{DA87072E-A868-4CDB-87D3-95FD8CE3D6EF}" type="presParOf" srcId="{E69CF558-F8E2-4200-88AA-53F8F79C6880}" destId="{F021A6E4-E1A1-4FC4-98E3-D236CC0136D0}" srcOrd="7" destOrd="0" presId="urn:microsoft.com/office/officeart/2005/8/layout/gear1"/>
    <dgm:cxn modelId="{6A40B9C2-8AC1-48EE-B418-292C3004B99F}" type="presParOf" srcId="{E69CF558-F8E2-4200-88AA-53F8F79C6880}" destId="{AD7FCACA-78B6-4A3F-8C95-1B040ADDB207}" srcOrd="8" destOrd="0" presId="urn:microsoft.com/office/officeart/2005/8/layout/gear1"/>
    <dgm:cxn modelId="{A136590D-9C91-49E6-834E-AE451BD734FF}" type="presParOf" srcId="{E69CF558-F8E2-4200-88AA-53F8F79C6880}" destId="{1D4A3A88-0057-4808-9CE0-43EC6F77D313}" srcOrd="9" destOrd="0" presId="urn:microsoft.com/office/officeart/2005/8/layout/gear1"/>
    <dgm:cxn modelId="{25B40A3C-69A6-47F5-825E-905415271739}" type="presParOf" srcId="{E69CF558-F8E2-4200-88AA-53F8F79C6880}" destId="{F2B03541-E749-43AC-BB96-29E1243D5C07}" srcOrd="10" destOrd="0" presId="urn:microsoft.com/office/officeart/2005/8/layout/gear1"/>
    <dgm:cxn modelId="{5B488AA3-7AD9-472A-8A69-FB3B1A9F59E5}" type="presParOf" srcId="{E69CF558-F8E2-4200-88AA-53F8F79C6880}" destId="{5E42C5D9-2962-4CF4-B707-3A9B3CFC336B}" srcOrd="11" destOrd="0" presId="urn:microsoft.com/office/officeart/2005/8/layout/gear1"/>
    <dgm:cxn modelId="{07C34743-5873-4FA2-8577-0FEF61096FB5}" type="presParOf" srcId="{E69CF558-F8E2-4200-88AA-53F8F79C6880}" destId="{D8E7FBDF-30F6-4B4F-B994-2729F261E06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2AE75D1E-B210-4590-9AA0-A948ABF34B9E}" type="presOf" srcId="{6F55577F-528C-496E-99CF-4DABF7A7A091}" destId="{8BB57371-1BE2-4471-A56F-BF6AB8F0CF72}" srcOrd="0" destOrd="0" presId="urn:microsoft.com/office/officeart/2005/8/layout/cycle1"/>
    <dgm:cxn modelId="{92A633DC-5968-45E5-8CF6-4FAD6E34E719}" type="presOf" srcId="{23B45576-B55B-43A6-8B06-AD443A0D1717}" destId="{DF578DB5-E8AB-483C-BE62-B7EFD510F9F8}" srcOrd="0" destOrd="0" presId="urn:microsoft.com/office/officeart/2005/8/layout/cycle1"/>
    <dgm:cxn modelId="{AF3E476F-5BCD-4CB7-885F-BD9844DE2F7E}" type="presOf" srcId="{AEA6D2D4-CA39-43C5-ABF0-36A9C108BF6F}" destId="{B8C21280-36FD-4747-94E1-0E07075F8EE7}" srcOrd="0" destOrd="0" presId="urn:microsoft.com/office/officeart/2005/8/layout/cycle1"/>
    <dgm:cxn modelId="{F7D2318C-774F-46DE-BB5F-4BF66C4508E9}" type="presOf" srcId="{631C75A1-3C75-431C-B102-063526F6C0B0}" destId="{D3BA680F-2A3F-45FA-84E1-9E9D405B102F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0EF9E889-BB1E-468E-B93B-698DF44A2EB8}" type="presOf" srcId="{23353E87-F4D9-42D1-9D06-F14CE4B5443B}" destId="{C38919B1-6D0E-44C4-8360-4FA7FFAF313C}" srcOrd="0" destOrd="0" presId="urn:microsoft.com/office/officeart/2005/8/layout/cycle1"/>
    <dgm:cxn modelId="{A95AB226-F21A-4EE1-B887-85B52E0184A7}" type="presOf" srcId="{C7A9B3AB-65CE-413A-8B58-6E451D3E1C7B}" destId="{82FAC6F4-786F-4865-93BD-497F74AF7807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27516113-DB7E-46B3-BF84-B92CA13FEA67}" type="presOf" srcId="{9075DB8C-C221-4E3D-A2C7-3BEBCF4FF5DF}" destId="{A867B9C8-FA77-46C8-84C7-EB369631FCC5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15FDA4FB-69AA-483F-B8EC-95112F0A27C7}" type="presOf" srcId="{A5ADE10E-8BC6-4C0B-8D1E-B78043D08C93}" destId="{EC00C5EC-039A-4AC0-9C1D-153CF1B24091}" srcOrd="0" destOrd="0" presId="urn:microsoft.com/office/officeart/2005/8/layout/cycle1"/>
    <dgm:cxn modelId="{E8714906-8728-4ED0-BD61-474913C12F82}" type="presOf" srcId="{5D4C8949-8149-4E4E-83DC-FACAFEEC106E}" destId="{D65C0A42-9AFE-4126-A926-9440BF3CDDEA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F787E195-AC2A-4A8F-94E8-5A7EFD433F25}" type="presOf" srcId="{3238CEC7-E041-4C71-BB22-034F41C516CA}" destId="{D6042EF9-7852-4349-B250-0725C9C0630C}" srcOrd="0" destOrd="0" presId="urn:microsoft.com/office/officeart/2005/8/layout/cycle1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D2B9E720-853D-4737-8F6A-E9F8E66DCB6B}" type="presOf" srcId="{E3F9D8C1-0411-4E28-AF38-C68EE5ED7D3B}" destId="{886F51DC-2C7B-4D18-944E-11F5BC4CF97C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F9C84B64-ADA8-4CBF-8D0C-37E8FC755E71}" type="presOf" srcId="{6E72DC9E-CD3D-410A-BD95-FD6BCDEAAA4F}" destId="{FBC03ED1-CA22-4F7D-927A-ADCB3B874A50}" srcOrd="0" destOrd="0" presId="urn:microsoft.com/office/officeart/2005/8/layout/cycle1"/>
    <dgm:cxn modelId="{9DC90D5B-51D9-4092-837D-5D2C90C447E2}" type="presOf" srcId="{52A72663-9B83-4C87-9CE6-56DBA0A190B3}" destId="{983CFF7A-7444-4768-BBA9-6C28B79BDC16}" srcOrd="0" destOrd="0" presId="urn:microsoft.com/office/officeart/2005/8/layout/cycle1"/>
    <dgm:cxn modelId="{B98DCC00-D400-48B1-9691-07FE5943A1CA}" type="presOf" srcId="{B7C53CCF-7A14-43FC-B5A0-540EECAC880D}" destId="{CA1AC196-3D10-4B22-B829-955943F99740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DD8C6309-A204-478A-B7CD-44358A20674D}" type="presOf" srcId="{0EDA6DA1-FB37-4930-BF66-F09CED971810}" destId="{A35DDA30-793B-4B76-A245-2FFE6E654085}" srcOrd="0" destOrd="0" presId="urn:microsoft.com/office/officeart/2005/8/layout/cycle1"/>
    <dgm:cxn modelId="{8316A632-0DD5-4C6F-A81D-18677ECB6771}" type="presOf" srcId="{06C44A3D-F039-47D8-8E15-5480220531C3}" destId="{7306523D-FDFA-41F1-ADCA-EC4D849438DA}" srcOrd="0" destOrd="0" presId="urn:microsoft.com/office/officeart/2005/8/layout/cycle1"/>
    <dgm:cxn modelId="{D5EA2F0F-5783-47DC-8E1F-62549DDB475B}" type="presOf" srcId="{653B69C5-8B91-4195-B4EC-4D99B41BA128}" destId="{47B4FB20-309E-40E2-9ABA-9487356B4BFF}" srcOrd="0" destOrd="0" presId="urn:microsoft.com/office/officeart/2005/8/layout/cycle1"/>
    <dgm:cxn modelId="{5792FF60-FB8D-4C71-80DD-66BB2A385B3A}" type="presParOf" srcId="{A867B9C8-FA77-46C8-84C7-EB369631FCC5}" destId="{C3226AB4-E7B4-4F6B-9A71-1A853FE3F9CC}" srcOrd="0" destOrd="0" presId="urn:microsoft.com/office/officeart/2005/8/layout/cycle1"/>
    <dgm:cxn modelId="{BE24FA13-2674-4D26-896E-BEF0777FD3D0}" type="presParOf" srcId="{A867B9C8-FA77-46C8-84C7-EB369631FCC5}" destId="{7306523D-FDFA-41F1-ADCA-EC4D849438DA}" srcOrd="1" destOrd="0" presId="urn:microsoft.com/office/officeart/2005/8/layout/cycle1"/>
    <dgm:cxn modelId="{4487AEA4-378A-46FE-B16E-5C441C90EC16}" type="presParOf" srcId="{A867B9C8-FA77-46C8-84C7-EB369631FCC5}" destId="{8BB57371-1BE2-4471-A56F-BF6AB8F0CF72}" srcOrd="2" destOrd="0" presId="urn:microsoft.com/office/officeart/2005/8/layout/cycle1"/>
    <dgm:cxn modelId="{872E3D59-C0FA-4F8D-962D-9E87374B3174}" type="presParOf" srcId="{A867B9C8-FA77-46C8-84C7-EB369631FCC5}" destId="{936B4AB0-2519-4EEC-9258-34A9A1F8FF9A}" srcOrd="3" destOrd="0" presId="urn:microsoft.com/office/officeart/2005/8/layout/cycle1"/>
    <dgm:cxn modelId="{9BF4884A-CBF3-4820-902E-3E43CF29412B}" type="presParOf" srcId="{A867B9C8-FA77-46C8-84C7-EB369631FCC5}" destId="{983CFF7A-7444-4768-BBA9-6C28B79BDC16}" srcOrd="4" destOrd="0" presId="urn:microsoft.com/office/officeart/2005/8/layout/cycle1"/>
    <dgm:cxn modelId="{1AB3796E-4614-45E7-9433-84D56D4D753E}" type="presParOf" srcId="{A867B9C8-FA77-46C8-84C7-EB369631FCC5}" destId="{47B4FB20-309E-40E2-9ABA-9487356B4BFF}" srcOrd="5" destOrd="0" presId="urn:microsoft.com/office/officeart/2005/8/layout/cycle1"/>
    <dgm:cxn modelId="{A5CACA7F-2B91-4712-BF90-B90593C2AA85}" type="presParOf" srcId="{A867B9C8-FA77-46C8-84C7-EB369631FCC5}" destId="{C32B4767-1234-4902-A095-93FF266E4FE7}" srcOrd="6" destOrd="0" presId="urn:microsoft.com/office/officeart/2005/8/layout/cycle1"/>
    <dgm:cxn modelId="{611D7475-1F41-43D8-B380-089771272F98}" type="presParOf" srcId="{A867B9C8-FA77-46C8-84C7-EB369631FCC5}" destId="{82FAC6F4-786F-4865-93BD-497F74AF7807}" srcOrd="7" destOrd="0" presId="urn:microsoft.com/office/officeart/2005/8/layout/cycle1"/>
    <dgm:cxn modelId="{9A934825-24F1-4BEF-862B-9FFBE56887DD}" type="presParOf" srcId="{A867B9C8-FA77-46C8-84C7-EB369631FCC5}" destId="{CA1AC196-3D10-4B22-B829-955943F99740}" srcOrd="8" destOrd="0" presId="urn:microsoft.com/office/officeart/2005/8/layout/cycle1"/>
    <dgm:cxn modelId="{354EF4F0-74D0-46AD-9F2D-8A4819F9E490}" type="presParOf" srcId="{A867B9C8-FA77-46C8-84C7-EB369631FCC5}" destId="{BA7021EF-8090-4BB2-A5DF-9350ADE6E666}" srcOrd="9" destOrd="0" presId="urn:microsoft.com/office/officeart/2005/8/layout/cycle1"/>
    <dgm:cxn modelId="{2051459D-34E4-4497-AB62-CB803FB2F463}" type="presParOf" srcId="{A867B9C8-FA77-46C8-84C7-EB369631FCC5}" destId="{EC00C5EC-039A-4AC0-9C1D-153CF1B24091}" srcOrd="10" destOrd="0" presId="urn:microsoft.com/office/officeart/2005/8/layout/cycle1"/>
    <dgm:cxn modelId="{153F3257-06B8-4553-B941-E6C12550FEA6}" type="presParOf" srcId="{A867B9C8-FA77-46C8-84C7-EB369631FCC5}" destId="{D65C0A42-9AFE-4126-A926-9440BF3CDDEA}" srcOrd="11" destOrd="0" presId="urn:microsoft.com/office/officeart/2005/8/layout/cycle1"/>
    <dgm:cxn modelId="{F2943689-D295-41F4-9656-EA2C02313F00}" type="presParOf" srcId="{A867B9C8-FA77-46C8-84C7-EB369631FCC5}" destId="{5B77C255-5928-4235-A9FE-A76D6A9D7FA4}" srcOrd="12" destOrd="0" presId="urn:microsoft.com/office/officeart/2005/8/layout/cycle1"/>
    <dgm:cxn modelId="{AE6C0DF8-323F-447D-A0A5-01D885E8FB7F}" type="presParOf" srcId="{A867B9C8-FA77-46C8-84C7-EB369631FCC5}" destId="{DF578DB5-E8AB-483C-BE62-B7EFD510F9F8}" srcOrd="13" destOrd="0" presId="urn:microsoft.com/office/officeart/2005/8/layout/cycle1"/>
    <dgm:cxn modelId="{05EDE6A0-A817-43BC-819B-3AAB7C69A974}" type="presParOf" srcId="{A867B9C8-FA77-46C8-84C7-EB369631FCC5}" destId="{C38919B1-6D0E-44C4-8360-4FA7FFAF313C}" srcOrd="14" destOrd="0" presId="urn:microsoft.com/office/officeart/2005/8/layout/cycle1"/>
    <dgm:cxn modelId="{8B3D71D7-B177-4A89-898F-6684B77E601D}" type="presParOf" srcId="{A867B9C8-FA77-46C8-84C7-EB369631FCC5}" destId="{02457063-7FA9-471A-96BE-E87CC88BEF6B}" srcOrd="15" destOrd="0" presId="urn:microsoft.com/office/officeart/2005/8/layout/cycle1"/>
    <dgm:cxn modelId="{00D2E65E-4B22-42F0-A044-23B0E3547391}" type="presParOf" srcId="{A867B9C8-FA77-46C8-84C7-EB369631FCC5}" destId="{886F51DC-2C7B-4D18-944E-11F5BC4CF97C}" srcOrd="16" destOrd="0" presId="urn:microsoft.com/office/officeart/2005/8/layout/cycle1"/>
    <dgm:cxn modelId="{D140F21B-0308-461B-B011-65F5B165356B}" type="presParOf" srcId="{A867B9C8-FA77-46C8-84C7-EB369631FCC5}" destId="{B8C21280-36FD-4747-94E1-0E07075F8EE7}" srcOrd="17" destOrd="0" presId="urn:microsoft.com/office/officeart/2005/8/layout/cycle1"/>
    <dgm:cxn modelId="{955F07F1-A438-4081-8319-3185A8D61089}" type="presParOf" srcId="{A867B9C8-FA77-46C8-84C7-EB369631FCC5}" destId="{E2F23549-0055-4E4F-B5B6-E998578846F9}" srcOrd="18" destOrd="0" presId="urn:microsoft.com/office/officeart/2005/8/layout/cycle1"/>
    <dgm:cxn modelId="{0BD6FBA5-2B23-40D1-86B7-4CB11100C516}" type="presParOf" srcId="{A867B9C8-FA77-46C8-84C7-EB369631FCC5}" destId="{A35DDA30-793B-4B76-A245-2FFE6E654085}" srcOrd="19" destOrd="0" presId="urn:microsoft.com/office/officeart/2005/8/layout/cycle1"/>
    <dgm:cxn modelId="{D9E1F864-56CB-4026-9F40-AC1F5528B0F7}" type="presParOf" srcId="{A867B9C8-FA77-46C8-84C7-EB369631FCC5}" destId="{D3BA680F-2A3F-45FA-84E1-9E9D405B102F}" srcOrd="20" destOrd="0" presId="urn:microsoft.com/office/officeart/2005/8/layout/cycle1"/>
    <dgm:cxn modelId="{7836B565-9CD3-4579-8B99-EABFA2C1DAC2}" type="presParOf" srcId="{A867B9C8-FA77-46C8-84C7-EB369631FCC5}" destId="{E0A8FF2C-875F-4729-AEA6-BD9641185858}" srcOrd="21" destOrd="0" presId="urn:microsoft.com/office/officeart/2005/8/layout/cycle1"/>
    <dgm:cxn modelId="{C36A02A7-FBE0-4A7A-9A59-F3218F516862}" type="presParOf" srcId="{A867B9C8-FA77-46C8-84C7-EB369631FCC5}" destId="{FBC03ED1-CA22-4F7D-927A-ADCB3B874A50}" srcOrd="22" destOrd="0" presId="urn:microsoft.com/office/officeart/2005/8/layout/cycle1"/>
    <dgm:cxn modelId="{A610BA48-78B6-49C3-B7B7-1CA175110359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5CDE5CD-99EA-4B38-A4B5-B0B335E624B3}" type="doc">
      <dgm:prSet loTypeId="urn:microsoft.com/office/officeart/2005/8/layout/radial6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92CC22B-4DF9-47D9-A2E1-D9F85FC91271}">
      <dgm:prSet phldrT="[Text]"/>
      <dgm:spPr/>
      <dgm:t>
        <a:bodyPr/>
        <a:lstStyle/>
        <a:p>
          <a:r>
            <a:rPr lang="en-US" b="1" dirty="0" smtClean="0"/>
            <a:t>CONTENT</a:t>
          </a:r>
          <a:br>
            <a:rPr lang="en-US" b="1" dirty="0" smtClean="0"/>
          </a:br>
          <a:r>
            <a:rPr lang="en-US" b="1" dirty="0" smtClean="0"/>
            <a:t>AND</a:t>
          </a:r>
          <a:br>
            <a:rPr lang="en-US" b="1" dirty="0" smtClean="0"/>
          </a:br>
          <a:r>
            <a:rPr lang="en-US" b="1" dirty="0" smtClean="0"/>
            <a:t>COPY</a:t>
          </a:r>
        </a:p>
      </dgm:t>
    </dgm:pt>
    <dgm:pt modelId="{0A22635C-7F77-4AEF-87E3-0AAD6AACA501}" type="parTrans" cxnId="{0981D57C-E4AB-485E-9CB9-CDFC322D9EE8}">
      <dgm:prSet/>
      <dgm:spPr/>
      <dgm:t>
        <a:bodyPr/>
        <a:lstStyle/>
        <a:p>
          <a:endParaRPr lang="en-US"/>
        </a:p>
      </dgm:t>
    </dgm:pt>
    <dgm:pt modelId="{C4DDCE9A-228C-4719-92BC-8E6872233297}" type="sibTrans" cxnId="{0981D57C-E4AB-485E-9CB9-CDFC322D9EE8}">
      <dgm:prSet/>
      <dgm:spPr/>
      <dgm:t>
        <a:bodyPr/>
        <a:lstStyle/>
        <a:p>
          <a:endParaRPr lang="en-US"/>
        </a:p>
      </dgm:t>
    </dgm:pt>
    <dgm:pt modelId="{E4F075EE-BCC1-4CB2-94CB-3529D76010AA}">
      <dgm:prSet phldrT="[Text]"/>
      <dgm:spPr/>
      <dgm:t>
        <a:bodyPr/>
        <a:lstStyle/>
        <a:p>
          <a:r>
            <a:rPr lang="en-US" dirty="0" smtClean="0"/>
            <a:t>Headlines and Tags</a:t>
          </a:r>
          <a:endParaRPr lang="en-US" dirty="0"/>
        </a:p>
      </dgm:t>
    </dgm:pt>
    <dgm:pt modelId="{BCF5D12C-40AF-4826-ADB1-2801474675F3}" type="parTrans" cxnId="{D27DEEA3-7AF5-4A60-B087-8ECD6B350EBD}">
      <dgm:prSet/>
      <dgm:spPr/>
      <dgm:t>
        <a:bodyPr/>
        <a:lstStyle/>
        <a:p>
          <a:endParaRPr lang="en-US"/>
        </a:p>
      </dgm:t>
    </dgm:pt>
    <dgm:pt modelId="{28D314FA-B67F-4719-8DB8-398020A13318}" type="sibTrans" cxnId="{D27DEEA3-7AF5-4A60-B087-8ECD6B350EBD}">
      <dgm:prSet/>
      <dgm:spPr/>
      <dgm:t>
        <a:bodyPr/>
        <a:lstStyle/>
        <a:p>
          <a:endParaRPr lang="en-US"/>
        </a:p>
      </dgm:t>
    </dgm:pt>
    <dgm:pt modelId="{5AD7F2C6-CDB9-4B53-A177-3BC02AA7E0B7}">
      <dgm:prSet phldrT="[Text]"/>
      <dgm:spPr/>
      <dgm:t>
        <a:bodyPr/>
        <a:lstStyle/>
        <a:p>
          <a:r>
            <a:rPr lang="en-US" dirty="0" smtClean="0"/>
            <a:t>Images</a:t>
          </a:r>
          <a:endParaRPr lang="en-US" dirty="0"/>
        </a:p>
      </dgm:t>
    </dgm:pt>
    <dgm:pt modelId="{519D8911-9EEE-4382-B252-D24E54403BC2}" type="parTrans" cxnId="{344628C3-774A-451E-8F9F-16C67BC1D2EB}">
      <dgm:prSet/>
      <dgm:spPr/>
      <dgm:t>
        <a:bodyPr/>
        <a:lstStyle/>
        <a:p>
          <a:endParaRPr lang="en-US"/>
        </a:p>
      </dgm:t>
    </dgm:pt>
    <dgm:pt modelId="{4C4A8628-B699-4EC5-8647-4F148DF1D2B2}" type="sibTrans" cxnId="{344628C3-774A-451E-8F9F-16C67BC1D2EB}">
      <dgm:prSet/>
      <dgm:spPr/>
      <dgm:t>
        <a:bodyPr/>
        <a:lstStyle/>
        <a:p>
          <a:endParaRPr lang="en-US"/>
        </a:p>
      </dgm:t>
    </dgm:pt>
    <dgm:pt modelId="{2CF1C748-5ADD-447A-82A0-772232784CC8}">
      <dgm:prSet phldrT="[Text]"/>
      <dgm:spPr/>
      <dgm:t>
        <a:bodyPr/>
        <a:lstStyle/>
        <a:p>
          <a:r>
            <a:rPr lang="en-US" dirty="0" smtClean="0"/>
            <a:t>SEO Style</a:t>
          </a:r>
          <a:endParaRPr lang="en-US" dirty="0"/>
        </a:p>
      </dgm:t>
    </dgm:pt>
    <dgm:pt modelId="{BDDAFCC2-CD1C-4841-BD7A-3986EDCE439A}" type="parTrans" cxnId="{526E8DFE-4551-41CB-B6C2-B4C0116B8AF6}">
      <dgm:prSet/>
      <dgm:spPr/>
      <dgm:t>
        <a:bodyPr/>
        <a:lstStyle/>
        <a:p>
          <a:endParaRPr lang="en-US"/>
        </a:p>
      </dgm:t>
    </dgm:pt>
    <dgm:pt modelId="{394B583E-A263-4EF8-A53A-3B1600A1EE9F}" type="sibTrans" cxnId="{526E8DFE-4551-41CB-B6C2-B4C0116B8AF6}">
      <dgm:prSet/>
      <dgm:spPr/>
      <dgm:t>
        <a:bodyPr/>
        <a:lstStyle/>
        <a:p>
          <a:endParaRPr lang="en-US"/>
        </a:p>
      </dgm:t>
    </dgm:pt>
    <dgm:pt modelId="{CA753C3A-17D8-440F-9787-794E5B56F8B5}">
      <dgm:prSet phldrT="[Text]"/>
      <dgm:spPr/>
      <dgm:t>
        <a:bodyPr/>
        <a:lstStyle/>
        <a:p>
          <a:r>
            <a:rPr lang="en-US" dirty="0" smtClean="0"/>
            <a:t>Keywords and  Meta</a:t>
          </a:r>
          <a:endParaRPr lang="en-US" dirty="0"/>
        </a:p>
      </dgm:t>
    </dgm:pt>
    <dgm:pt modelId="{9EB40868-1F76-4AFF-B300-4BE5DDB1E437}" type="parTrans" cxnId="{F108D788-3A46-4FE4-B480-9D1D411681AF}">
      <dgm:prSet/>
      <dgm:spPr/>
      <dgm:t>
        <a:bodyPr/>
        <a:lstStyle/>
        <a:p>
          <a:endParaRPr lang="en-US"/>
        </a:p>
      </dgm:t>
    </dgm:pt>
    <dgm:pt modelId="{8F6E0860-4E8F-47FC-A14B-A3F7AC0D4B2A}" type="sibTrans" cxnId="{F108D788-3A46-4FE4-B480-9D1D411681AF}">
      <dgm:prSet/>
      <dgm:spPr/>
      <dgm:t>
        <a:bodyPr/>
        <a:lstStyle/>
        <a:p>
          <a:endParaRPr lang="en-US"/>
        </a:p>
      </dgm:t>
    </dgm:pt>
    <dgm:pt modelId="{07C31157-B443-4651-9DFD-129FC9B3B0DB}" type="pres">
      <dgm:prSet presAssocID="{15CDE5CD-99EA-4B38-A4B5-B0B335E624B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EA8708-7646-4955-ABDA-9CD36F2DDAC0}" type="pres">
      <dgm:prSet presAssocID="{392CC22B-4DF9-47D9-A2E1-D9F85FC91271}" presName="centerShape" presStyleLbl="node0" presStyleIdx="0" presStyleCnt="1"/>
      <dgm:spPr/>
      <dgm:t>
        <a:bodyPr/>
        <a:lstStyle/>
        <a:p>
          <a:endParaRPr lang="en-US"/>
        </a:p>
      </dgm:t>
    </dgm:pt>
    <dgm:pt modelId="{13EACBA5-1E2A-46BE-8EC5-C8E7AB3DD37A}" type="pres">
      <dgm:prSet presAssocID="{E4F075EE-BCC1-4CB2-94CB-3529D76010A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596EA3-EEF6-4001-BFFE-414FA1DAF65A}" type="pres">
      <dgm:prSet presAssocID="{E4F075EE-BCC1-4CB2-94CB-3529D76010AA}" presName="dummy" presStyleCnt="0"/>
      <dgm:spPr/>
    </dgm:pt>
    <dgm:pt modelId="{2D3A8A90-5340-4C91-9907-D73572BC1F93}" type="pres">
      <dgm:prSet presAssocID="{28D314FA-B67F-4719-8DB8-398020A13318}" presName="sibTrans" presStyleLbl="sibTrans2D1" presStyleIdx="0" presStyleCnt="4"/>
      <dgm:spPr/>
      <dgm:t>
        <a:bodyPr/>
        <a:lstStyle/>
        <a:p>
          <a:endParaRPr lang="en-US"/>
        </a:p>
      </dgm:t>
    </dgm:pt>
    <dgm:pt modelId="{2DBF3B71-58AF-4025-9A5F-627B2765E064}" type="pres">
      <dgm:prSet presAssocID="{5AD7F2C6-CDB9-4B53-A177-3BC02AA7E0B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ADBF19-BB3E-4928-AC32-BDA8B6C27670}" type="pres">
      <dgm:prSet presAssocID="{5AD7F2C6-CDB9-4B53-A177-3BC02AA7E0B7}" presName="dummy" presStyleCnt="0"/>
      <dgm:spPr/>
    </dgm:pt>
    <dgm:pt modelId="{2604B965-B720-4C13-ACEE-59B3C22BC2A6}" type="pres">
      <dgm:prSet presAssocID="{4C4A8628-B699-4EC5-8647-4F148DF1D2B2}" presName="sibTrans" presStyleLbl="sibTrans2D1" presStyleIdx="1" presStyleCnt="4"/>
      <dgm:spPr/>
      <dgm:t>
        <a:bodyPr/>
        <a:lstStyle/>
        <a:p>
          <a:endParaRPr lang="en-US"/>
        </a:p>
      </dgm:t>
    </dgm:pt>
    <dgm:pt modelId="{3474E6D3-DEDA-468B-B586-511D30CB1603}" type="pres">
      <dgm:prSet presAssocID="{2CF1C748-5ADD-447A-82A0-772232784CC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2F055-AE66-4ED2-8500-863B718358F9}" type="pres">
      <dgm:prSet presAssocID="{2CF1C748-5ADD-447A-82A0-772232784CC8}" presName="dummy" presStyleCnt="0"/>
      <dgm:spPr/>
    </dgm:pt>
    <dgm:pt modelId="{7165B31E-C3BF-49FF-AA7B-88E31B181587}" type="pres">
      <dgm:prSet presAssocID="{394B583E-A263-4EF8-A53A-3B1600A1EE9F}" presName="sibTrans" presStyleLbl="sibTrans2D1" presStyleIdx="2" presStyleCnt="4"/>
      <dgm:spPr/>
      <dgm:t>
        <a:bodyPr/>
        <a:lstStyle/>
        <a:p>
          <a:endParaRPr lang="en-US"/>
        </a:p>
      </dgm:t>
    </dgm:pt>
    <dgm:pt modelId="{35028F2B-49FE-4AC9-8490-BAC5B1A661E0}" type="pres">
      <dgm:prSet presAssocID="{CA753C3A-17D8-440F-9787-794E5B56F8B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765E0-5E3C-4CBB-9CDA-DA342986B251}" type="pres">
      <dgm:prSet presAssocID="{CA753C3A-17D8-440F-9787-794E5B56F8B5}" presName="dummy" presStyleCnt="0"/>
      <dgm:spPr/>
    </dgm:pt>
    <dgm:pt modelId="{CE84CBCA-9E10-4456-A45A-AE51C60450E2}" type="pres">
      <dgm:prSet presAssocID="{8F6E0860-4E8F-47FC-A14B-A3F7AC0D4B2A}" presName="sibTrans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0981D57C-E4AB-485E-9CB9-CDFC322D9EE8}" srcId="{15CDE5CD-99EA-4B38-A4B5-B0B335E624B3}" destId="{392CC22B-4DF9-47D9-A2E1-D9F85FC91271}" srcOrd="0" destOrd="0" parTransId="{0A22635C-7F77-4AEF-87E3-0AAD6AACA501}" sibTransId="{C4DDCE9A-228C-4719-92BC-8E6872233297}"/>
    <dgm:cxn modelId="{58F2E6B8-7AE4-4BA6-A9B4-BD738E5709B5}" type="presOf" srcId="{4C4A8628-B699-4EC5-8647-4F148DF1D2B2}" destId="{2604B965-B720-4C13-ACEE-59B3C22BC2A6}" srcOrd="0" destOrd="0" presId="urn:microsoft.com/office/officeart/2005/8/layout/radial6"/>
    <dgm:cxn modelId="{F108D788-3A46-4FE4-B480-9D1D411681AF}" srcId="{392CC22B-4DF9-47D9-A2E1-D9F85FC91271}" destId="{CA753C3A-17D8-440F-9787-794E5B56F8B5}" srcOrd="3" destOrd="0" parTransId="{9EB40868-1F76-4AFF-B300-4BE5DDB1E437}" sibTransId="{8F6E0860-4E8F-47FC-A14B-A3F7AC0D4B2A}"/>
    <dgm:cxn modelId="{18D9C5C1-7F1E-463C-8D8B-1E9B7F8CE10E}" type="presOf" srcId="{5AD7F2C6-CDB9-4B53-A177-3BC02AA7E0B7}" destId="{2DBF3B71-58AF-4025-9A5F-627B2765E064}" srcOrd="0" destOrd="0" presId="urn:microsoft.com/office/officeart/2005/8/layout/radial6"/>
    <dgm:cxn modelId="{34DC40F4-8540-47E0-9943-21CB71B33247}" type="presOf" srcId="{2CF1C748-5ADD-447A-82A0-772232784CC8}" destId="{3474E6D3-DEDA-468B-B586-511D30CB1603}" srcOrd="0" destOrd="0" presId="urn:microsoft.com/office/officeart/2005/8/layout/radial6"/>
    <dgm:cxn modelId="{8FFA8AFF-2478-4DAE-A9B5-3DDADB38EC23}" type="presOf" srcId="{28D314FA-B67F-4719-8DB8-398020A13318}" destId="{2D3A8A90-5340-4C91-9907-D73572BC1F93}" srcOrd="0" destOrd="0" presId="urn:microsoft.com/office/officeart/2005/8/layout/radial6"/>
    <dgm:cxn modelId="{5B8C31E3-3DA3-4C40-A010-01861B45659B}" type="presOf" srcId="{E4F075EE-BCC1-4CB2-94CB-3529D76010AA}" destId="{13EACBA5-1E2A-46BE-8EC5-C8E7AB3DD37A}" srcOrd="0" destOrd="0" presId="urn:microsoft.com/office/officeart/2005/8/layout/radial6"/>
    <dgm:cxn modelId="{F44F3ADF-F838-433E-B9DA-FCE073E2EF57}" type="presOf" srcId="{392CC22B-4DF9-47D9-A2E1-D9F85FC91271}" destId="{DDEA8708-7646-4955-ABDA-9CD36F2DDAC0}" srcOrd="0" destOrd="0" presId="urn:microsoft.com/office/officeart/2005/8/layout/radial6"/>
    <dgm:cxn modelId="{344628C3-774A-451E-8F9F-16C67BC1D2EB}" srcId="{392CC22B-4DF9-47D9-A2E1-D9F85FC91271}" destId="{5AD7F2C6-CDB9-4B53-A177-3BC02AA7E0B7}" srcOrd="1" destOrd="0" parTransId="{519D8911-9EEE-4382-B252-D24E54403BC2}" sibTransId="{4C4A8628-B699-4EC5-8647-4F148DF1D2B2}"/>
    <dgm:cxn modelId="{CB6A2D23-BEDD-43D0-A5BB-C9A5B0EB1724}" type="presOf" srcId="{394B583E-A263-4EF8-A53A-3B1600A1EE9F}" destId="{7165B31E-C3BF-49FF-AA7B-88E31B181587}" srcOrd="0" destOrd="0" presId="urn:microsoft.com/office/officeart/2005/8/layout/radial6"/>
    <dgm:cxn modelId="{0ACFE9A8-0FD8-4F59-803F-1EAAD352E626}" type="presOf" srcId="{8F6E0860-4E8F-47FC-A14B-A3F7AC0D4B2A}" destId="{CE84CBCA-9E10-4456-A45A-AE51C60450E2}" srcOrd="0" destOrd="0" presId="urn:microsoft.com/office/officeart/2005/8/layout/radial6"/>
    <dgm:cxn modelId="{D27DEEA3-7AF5-4A60-B087-8ECD6B350EBD}" srcId="{392CC22B-4DF9-47D9-A2E1-D9F85FC91271}" destId="{E4F075EE-BCC1-4CB2-94CB-3529D76010AA}" srcOrd="0" destOrd="0" parTransId="{BCF5D12C-40AF-4826-ADB1-2801474675F3}" sibTransId="{28D314FA-B67F-4719-8DB8-398020A13318}"/>
    <dgm:cxn modelId="{526E8DFE-4551-41CB-B6C2-B4C0116B8AF6}" srcId="{392CC22B-4DF9-47D9-A2E1-D9F85FC91271}" destId="{2CF1C748-5ADD-447A-82A0-772232784CC8}" srcOrd="2" destOrd="0" parTransId="{BDDAFCC2-CD1C-4841-BD7A-3986EDCE439A}" sibTransId="{394B583E-A263-4EF8-A53A-3B1600A1EE9F}"/>
    <dgm:cxn modelId="{A9605C8B-5815-4EBD-9A56-5D00F1B4C300}" type="presOf" srcId="{CA753C3A-17D8-440F-9787-794E5B56F8B5}" destId="{35028F2B-49FE-4AC9-8490-BAC5B1A661E0}" srcOrd="0" destOrd="0" presId="urn:microsoft.com/office/officeart/2005/8/layout/radial6"/>
    <dgm:cxn modelId="{A87C91BD-22AC-468E-A9E0-F56FE2F1214E}" type="presOf" srcId="{15CDE5CD-99EA-4B38-A4B5-B0B335E624B3}" destId="{07C31157-B443-4651-9DFD-129FC9B3B0DB}" srcOrd="0" destOrd="0" presId="urn:microsoft.com/office/officeart/2005/8/layout/radial6"/>
    <dgm:cxn modelId="{D2125692-1834-4D72-BB0A-A1CD32712467}" type="presParOf" srcId="{07C31157-B443-4651-9DFD-129FC9B3B0DB}" destId="{DDEA8708-7646-4955-ABDA-9CD36F2DDAC0}" srcOrd="0" destOrd="0" presId="urn:microsoft.com/office/officeart/2005/8/layout/radial6"/>
    <dgm:cxn modelId="{CF56E677-E389-4A42-846A-03A8581AC79C}" type="presParOf" srcId="{07C31157-B443-4651-9DFD-129FC9B3B0DB}" destId="{13EACBA5-1E2A-46BE-8EC5-C8E7AB3DD37A}" srcOrd="1" destOrd="0" presId="urn:microsoft.com/office/officeart/2005/8/layout/radial6"/>
    <dgm:cxn modelId="{03C8FE0A-9DD2-4031-8DEE-9A1D538AA55F}" type="presParOf" srcId="{07C31157-B443-4651-9DFD-129FC9B3B0DB}" destId="{0D596EA3-EEF6-4001-BFFE-414FA1DAF65A}" srcOrd="2" destOrd="0" presId="urn:microsoft.com/office/officeart/2005/8/layout/radial6"/>
    <dgm:cxn modelId="{895F3FA7-7AEC-4E1D-8A70-364F322386BE}" type="presParOf" srcId="{07C31157-B443-4651-9DFD-129FC9B3B0DB}" destId="{2D3A8A90-5340-4C91-9907-D73572BC1F93}" srcOrd="3" destOrd="0" presId="urn:microsoft.com/office/officeart/2005/8/layout/radial6"/>
    <dgm:cxn modelId="{469425A6-AD59-4967-BC65-68D81F342292}" type="presParOf" srcId="{07C31157-B443-4651-9DFD-129FC9B3B0DB}" destId="{2DBF3B71-58AF-4025-9A5F-627B2765E064}" srcOrd="4" destOrd="0" presId="urn:microsoft.com/office/officeart/2005/8/layout/radial6"/>
    <dgm:cxn modelId="{BAEDD366-7273-454E-B5E4-FAEA99F2B615}" type="presParOf" srcId="{07C31157-B443-4651-9DFD-129FC9B3B0DB}" destId="{4FADBF19-BB3E-4928-AC32-BDA8B6C27670}" srcOrd="5" destOrd="0" presId="urn:microsoft.com/office/officeart/2005/8/layout/radial6"/>
    <dgm:cxn modelId="{4EA975A8-CC4D-47D5-919B-5A72A85F92C9}" type="presParOf" srcId="{07C31157-B443-4651-9DFD-129FC9B3B0DB}" destId="{2604B965-B720-4C13-ACEE-59B3C22BC2A6}" srcOrd="6" destOrd="0" presId="urn:microsoft.com/office/officeart/2005/8/layout/radial6"/>
    <dgm:cxn modelId="{88012DE8-C302-41E6-9CE4-3DE56F1A84C5}" type="presParOf" srcId="{07C31157-B443-4651-9DFD-129FC9B3B0DB}" destId="{3474E6D3-DEDA-468B-B586-511D30CB1603}" srcOrd="7" destOrd="0" presId="urn:microsoft.com/office/officeart/2005/8/layout/radial6"/>
    <dgm:cxn modelId="{FEDC8F0A-43B5-4519-9B5B-180A717B1480}" type="presParOf" srcId="{07C31157-B443-4651-9DFD-129FC9B3B0DB}" destId="{A352F055-AE66-4ED2-8500-863B718358F9}" srcOrd="8" destOrd="0" presId="urn:microsoft.com/office/officeart/2005/8/layout/radial6"/>
    <dgm:cxn modelId="{FEBC3D9B-3C28-40E0-936B-0B5171CED4CD}" type="presParOf" srcId="{07C31157-B443-4651-9DFD-129FC9B3B0DB}" destId="{7165B31E-C3BF-49FF-AA7B-88E31B181587}" srcOrd="9" destOrd="0" presId="urn:microsoft.com/office/officeart/2005/8/layout/radial6"/>
    <dgm:cxn modelId="{93804708-5367-426B-BB0D-EE1E3FB83FE2}" type="presParOf" srcId="{07C31157-B443-4651-9DFD-129FC9B3B0DB}" destId="{35028F2B-49FE-4AC9-8490-BAC5B1A661E0}" srcOrd="10" destOrd="0" presId="urn:microsoft.com/office/officeart/2005/8/layout/radial6"/>
    <dgm:cxn modelId="{3D3E9224-AFD7-4D80-AE57-11B5599AFCFB}" type="presParOf" srcId="{07C31157-B443-4651-9DFD-129FC9B3B0DB}" destId="{DB3765E0-5E3C-4CBB-9CDA-DA342986B251}" srcOrd="11" destOrd="0" presId="urn:microsoft.com/office/officeart/2005/8/layout/radial6"/>
    <dgm:cxn modelId="{CB4D3959-E9B3-46E2-BDAD-A3C81DD9EDBB}" type="presParOf" srcId="{07C31157-B443-4651-9DFD-129FC9B3B0DB}" destId="{CE84CBCA-9E10-4456-A45A-AE51C60450E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 custRadScaleRad="99167" custRadScaleInc="70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FFBA5A0F-A70F-4779-B0D2-C7AA9A2773B9}" type="presOf" srcId="{06C44A3D-F039-47D8-8E15-5480220531C3}" destId="{7306523D-FDFA-41F1-ADCA-EC4D849438DA}" srcOrd="0" destOrd="0" presId="urn:microsoft.com/office/officeart/2005/8/layout/cycle1"/>
    <dgm:cxn modelId="{99FD519B-0F16-48EF-BB77-6EC4338646A9}" type="presOf" srcId="{AEA6D2D4-CA39-43C5-ABF0-36A9C108BF6F}" destId="{B8C21280-36FD-4747-94E1-0E07075F8EE7}" srcOrd="0" destOrd="0" presId="urn:microsoft.com/office/officeart/2005/8/layout/cycle1"/>
    <dgm:cxn modelId="{A62AF86E-3684-4360-B578-C9944CA78CE7}" type="presOf" srcId="{E3F9D8C1-0411-4E28-AF38-C68EE5ED7D3B}" destId="{886F51DC-2C7B-4D18-944E-11F5BC4CF97C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C60A058E-7596-42D7-85A6-5AA5B891E35C}" type="presOf" srcId="{23B45576-B55B-43A6-8B06-AD443A0D1717}" destId="{DF578DB5-E8AB-483C-BE62-B7EFD510F9F8}" srcOrd="0" destOrd="0" presId="urn:microsoft.com/office/officeart/2005/8/layout/cycle1"/>
    <dgm:cxn modelId="{AAA6E6BA-3965-4D4E-BA45-2726AD915155}" type="presOf" srcId="{6E72DC9E-CD3D-410A-BD95-FD6BCDEAAA4F}" destId="{FBC03ED1-CA22-4F7D-927A-ADCB3B874A50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C0A1D957-1AD2-471E-8EFD-6190256864B3}" type="presOf" srcId="{3238CEC7-E041-4C71-BB22-034F41C516CA}" destId="{D6042EF9-7852-4349-B250-0725C9C0630C}" srcOrd="0" destOrd="0" presId="urn:microsoft.com/office/officeart/2005/8/layout/cycle1"/>
    <dgm:cxn modelId="{00C1221C-EEA3-4D71-86DD-F5EB123D0CF8}" type="presOf" srcId="{A5ADE10E-8BC6-4C0B-8D1E-B78043D08C93}" destId="{EC00C5EC-039A-4AC0-9C1D-153CF1B24091}" srcOrd="0" destOrd="0" presId="urn:microsoft.com/office/officeart/2005/8/layout/cycle1"/>
    <dgm:cxn modelId="{4E577318-0955-4D90-96D4-7789BA8835C4}" type="presOf" srcId="{653B69C5-8B91-4195-B4EC-4D99B41BA128}" destId="{47B4FB20-309E-40E2-9ABA-9487356B4BFF}" srcOrd="0" destOrd="0" presId="urn:microsoft.com/office/officeart/2005/8/layout/cycle1"/>
    <dgm:cxn modelId="{0A871581-3E84-4079-B3D3-A2AA453264DA}" type="presOf" srcId="{631C75A1-3C75-431C-B102-063526F6C0B0}" destId="{D3BA680F-2A3F-45FA-84E1-9E9D405B102F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E2626C93-9799-40A5-B99B-43DBA8AE5B3D}" type="presOf" srcId="{0EDA6DA1-FB37-4930-BF66-F09CED971810}" destId="{A35DDA30-793B-4B76-A245-2FFE6E654085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79002798-7897-4DC5-A28B-17CE2BB9571A}" type="presOf" srcId="{6F55577F-528C-496E-99CF-4DABF7A7A091}" destId="{8BB57371-1BE2-4471-A56F-BF6AB8F0CF72}" srcOrd="0" destOrd="0" presId="urn:microsoft.com/office/officeart/2005/8/layout/cycle1"/>
    <dgm:cxn modelId="{079FAD34-EB2F-4C57-8881-D23FF9CBCAF0}" type="presOf" srcId="{C7A9B3AB-65CE-413A-8B58-6E451D3E1C7B}" destId="{82FAC6F4-786F-4865-93BD-497F74AF7807}" srcOrd="0" destOrd="0" presId="urn:microsoft.com/office/officeart/2005/8/layout/cycle1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3F7BA60E-93B4-448C-8348-9890FD4C14B9}" type="presOf" srcId="{9075DB8C-C221-4E3D-A2C7-3BEBCF4FF5DF}" destId="{A867B9C8-FA77-46C8-84C7-EB369631FCC5}" srcOrd="0" destOrd="0" presId="urn:microsoft.com/office/officeart/2005/8/layout/cycle1"/>
    <dgm:cxn modelId="{827EA6BF-CB20-43BE-BF61-5FAB222A6CA9}" type="presOf" srcId="{23353E87-F4D9-42D1-9D06-F14CE4B5443B}" destId="{C38919B1-6D0E-44C4-8360-4FA7FFAF313C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A4035E92-284E-4472-82C9-6D79E4647FBB}" type="presOf" srcId="{52A72663-9B83-4C87-9CE6-56DBA0A190B3}" destId="{983CFF7A-7444-4768-BBA9-6C28B79BDC16}" srcOrd="0" destOrd="0" presId="urn:microsoft.com/office/officeart/2005/8/layout/cycle1"/>
    <dgm:cxn modelId="{0C51C5E7-77B4-4188-8BA1-13F9B8CF0580}" type="presOf" srcId="{B7C53CCF-7A14-43FC-B5A0-540EECAC880D}" destId="{CA1AC196-3D10-4B22-B829-955943F99740}" srcOrd="0" destOrd="0" presId="urn:microsoft.com/office/officeart/2005/8/layout/cycle1"/>
    <dgm:cxn modelId="{10108D48-8171-46CC-82FA-78EE72348E36}" type="presOf" srcId="{5D4C8949-8149-4E4E-83DC-FACAFEEC106E}" destId="{D65C0A42-9AFE-4126-A926-9440BF3CDDEA}" srcOrd="0" destOrd="0" presId="urn:microsoft.com/office/officeart/2005/8/layout/cycle1"/>
    <dgm:cxn modelId="{D410D0E4-5BCB-4E2C-BE48-DBFE0862BF53}" type="presParOf" srcId="{A867B9C8-FA77-46C8-84C7-EB369631FCC5}" destId="{C3226AB4-E7B4-4F6B-9A71-1A853FE3F9CC}" srcOrd="0" destOrd="0" presId="urn:microsoft.com/office/officeart/2005/8/layout/cycle1"/>
    <dgm:cxn modelId="{FC44D846-2C65-467E-B546-7B952D1A34C3}" type="presParOf" srcId="{A867B9C8-FA77-46C8-84C7-EB369631FCC5}" destId="{7306523D-FDFA-41F1-ADCA-EC4D849438DA}" srcOrd="1" destOrd="0" presId="urn:microsoft.com/office/officeart/2005/8/layout/cycle1"/>
    <dgm:cxn modelId="{D8BFB679-5E0A-435D-9DD9-277232155997}" type="presParOf" srcId="{A867B9C8-FA77-46C8-84C7-EB369631FCC5}" destId="{8BB57371-1BE2-4471-A56F-BF6AB8F0CF72}" srcOrd="2" destOrd="0" presId="urn:microsoft.com/office/officeart/2005/8/layout/cycle1"/>
    <dgm:cxn modelId="{5C4A2343-6385-4D3C-AD8A-C08E45E69DC4}" type="presParOf" srcId="{A867B9C8-FA77-46C8-84C7-EB369631FCC5}" destId="{936B4AB0-2519-4EEC-9258-34A9A1F8FF9A}" srcOrd="3" destOrd="0" presId="urn:microsoft.com/office/officeart/2005/8/layout/cycle1"/>
    <dgm:cxn modelId="{4111E78B-DCD2-4FD6-836F-CD7A02738AAD}" type="presParOf" srcId="{A867B9C8-FA77-46C8-84C7-EB369631FCC5}" destId="{983CFF7A-7444-4768-BBA9-6C28B79BDC16}" srcOrd="4" destOrd="0" presId="urn:microsoft.com/office/officeart/2005/8/layout/cycle1"/>
    <dgm:cxn modelId="{937CC0FF-7C70-4EDE-82C8-E9FAA9554986}" type="presParOf" srcId="{A867B9C8-FA77-46C8-84C7-EB369631FCC5}" destId="{47B4FB20-309E-40E2-9ABA-9487356B4BFF}" srcOrd="5" destOrd="0" presId="urn:microsoft.com/office/officeart/2005/8/layout/cycle1"/>
    <dgm:cxn modelId="{70EA1100-7197-4F60-8A00-00F27DC9A3B8}" type="presParOf" srcId="{A867B9C8-FA77-46C8-84C7-EB369631FCC5}" destId="{C32B4767-1234-4902-A095-93FF266E4FE7}" srcOrd="6" destOrd="0" presId="urn:microsoft.com/office/officeart/2005/8/layout/cycle1"/>
    <dgm:cxn modelId="{9F837755-0C47-44D9-990D-008A2961C4B0}" type="presParOf" srcId="{A867B9C8-FA77-46C8-84C7-EB369631FCC5}" destId="{82FAC6F4-786F-4865-93BD-497F74AF7807}" srcOrd="7" destOrd="0" presId="urn:microsoft.com/office/officeart/2005/8/layout/cycle1"/>
    <dgm:cxn modelId="{E925A827-DD32-46F8-8E9E-11A1C7D59AA6}" type="presParOf" srcId="{A867B9C8-FA77-46C8-84C7-EB369631FCC5}" destId="{CA1AC196-3D10-4B22-B829-955943F99740}" srcOrd="8" destOrd="0" presId="urn:microsoft.com/office/officeart/2005/8/layout/cycle1"/>
    <dgm:cxn modelId="{A240600A-5844-4CF5-892C-AE193DF7BCF0}" type="presParOf" srcId="{A867B9C8-FA77-46C8-84C7-EB369631FCC5}" destId="{BA7021EF-8090-4BB2-A5DF-9350ADE6E666}" srcOrd="9" destOrd="0" presId="urn:microsoft.com/office/officeart/2005/8/layout/cycle1"/>
    <dgm:cxn modelId="{08A0EAB8-4653-45DB-BA0A-B62062C7D186}" type="presParOf" srcId="{A867B9C8-FA77-46C8-84C7-EB369631FCC5}" destId="{EC00C5EC-039A-4AC0-9C1D-153CF1B24091}" srcOrd="10" destOrd="0" presId="urn:microsoft.com/office/officeart/2005/8/layout/cycle1"/>
    <dgm:cxn modelId="{38F8DB6B-E109-448C-B48B-1D7B5A350565}" type="presParOf" srcId="{A867B9C8-FA77-46C8-84C7-EB369631FCC5}" destId="{D65C0A42-9AFE-4126-A926-9440BF3CDDEA}" srcOrd="11" destOrd="0" presId="urn:microsoft.com/office/officeart/2005/8/layout/cycle1"/>
    <dgm:cxn modelId="{20F52820-4348-4DE0-9933-01FDC4E70CD5}" type="presParOf" srcId="{A867B9C8-FA77-46C8-84C7-EB369631FCC5}" destId="{5B77C255-5928-4235-A9FE-A76D6A9D7FA4}" srcOrd="12" destOrd="0" presId="urn:microsoft.com/office/officeart/2005/8/layout/cycle1"/>
    <dgm:cxn modelId="{C4AD5E35-5472-49A1-866A-B6399A4A0766}" type="presParOf" srcId="{A867B9C8-FA77-46C8-84C7-EB369631FCC5}" destId="{DF578DB5-E8AB-483C-BE62-B7EFD510F9F8}" srcOrd="13" destOrd="0" presId="urn:microsoft.com/office/officeart/2005/8/layout/cycle1"/>
    <dgm:cxn modelId="{9CC99F9B-55E7-49B2-BE82-BB3EDAAFB9E3}" type="presParOf" srcId="{A867B9C8-FA77-46C8-84C7-EB369631FCC5}" destId="{C38919B1-6D0E-44C4-8360-4FA7FFAF313C}" srcOrd="14" destOrd="0" presId="urn:microsoft.com/office/officeart/2005/8/layout/cycle1"/>
    <dgm:cxn modelId="{76CCF119-03AA-420D-BD48-2F58DE50F46F}" type="presParOf" srcId="{A867B9C8-FA77-46C8-84C7-EB369631FCC5}" destId="{02457063-7FA9-471A-96BE-E87CC88BEF6B}" srcOrd="15" destOrd="0" presId="urn:microsoft.com/office/officeart/2005/8/layout/cycle1"/>
    <dgm:cxn modelId="{F37A544A-D4FC-443C-B9CF-C9440998205E}" type="presParOf" srcId="{A867B9C8-FA77-46C8-84C7-EB369631FCC5}" destId="{886F51DC-2C7B-4D18-944E-11F5BC4CF97C}" srcOrd="16" destOrd="0" presId="urn:microsoft.com/office/officeart/2005/8/layout/cycle1"/>
    <dgm:cxn modelId="{26FB8958-2D6C-473A-8C71-1BD5D4C62D58}" type="presParOf" srcId="{A867B9C8-FA77-46C8-84C7-EB369631FCC5}" destId="{B8C21280-36FD-4747-94E1-0E07075F8EE7}" srcOrd="17" destOrd="0" presId="urn:microsoft.com/office/officeart/2005/8/layout/cycle1"/>
    <dgm:cxn modelId="{868D434E-DF73-49F6-BFDB-2B94AD637070}" type="presParOf" srcId="{A867B9C8-FA77-46C8-84C7-EB369631FCC5}" destId="{E2F23549-0055-4E4F-B5B6-E998578846F9}" srcOrd="18" destOrd="0" presId="urn:microsoft.com/office/officeart/2005/8/layout/cycle1"/>
    <dgm:cxn modelId="{EEC2A61C-AA7A-4198-A059-D1B3C868AB3E}" type="presParOf" srcId="{A867B9C8-FA77-46C8-84C7-EB369631FCC5}" destId="{A35DDA30-793B-4B76-A245-2FFE6E654085}" srcOrd="19" destOrd="0" presId="urn:microsoft.com/office/officeart/2005/8/layout/cycle1"/>
    <dgm:cxn modelId="{92BF3F09-47CC-4142-9BE9-46FEE468AA3D}" type="presParOf" srcId="{A867B9C8-FA77-46C8-84C7-EB369631FCC5}" destId="{D3BA680F-2A3F-45FA-84E1-9E9D405B102F}" srcOrd="20" destOrd="0" presId="urn:microsoft.com/office/officeart/2005/8/layout/cycle1"/>
    <dgm:cxn modelId="{7598A4AD-852D-4DCE-B097-446FDD3868D9}" type="presParOf" srcId="{A867B9C8-FA77-46C8-84C7-EB369631FCC5}" destId="{E0A8FF2C-875F-4729-AEA6-BD9641185858}" srcOrd="21" destOrd="0" presId="urn:microsoft.com/office/officeart/2005/8/layout/cycle1"/>
    <dgm:cxn modelId="{9BCF81EA-8019-4537-B6F3-993D0BD2578D}" type="presParOf" srcId="{A867B9C8-FA77-46C8-84C7-EB369631FCC5}" destId="{FBC03ED1-CA22-4F7D-927A-ADCB3B874A50}" srcOrd="22" destOrd="0" presId="urn:microsoft.com/office/officeart/2005/8/layout/cycle1"/>
    <dgm:cxn modelId="{039FA748-5E13-4A66-8A12-14BEB1BF9185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5CDE5CD-99EA-4B38-A4B5-B0B335E624B3}" type="doc">
      <dgm:prSet loTypeId="urn:microsoft.com/office/officeart/2005/8/layout/radial6" loCatId="cycle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392CC22B-4DF9-47D9-A2E1-D9F85FC91271}">
      <dgm:prSet phldrT="[Text]"/>
      <dgm:spPr/>
      <dgm:t>
        <a:bodyPr/>
        <a:lstStyle/>
        <a:p>
          <a:r>
            <a:rPr lang="en-US" b="1" dirty="0" smtClean="0"/>
            <a:t>SEO</a:t>
          </a:r>
        </a:p>
      </dgm:t>
    </dgm:pt>
    <dgm:pt modelId="{0A22635C-7F77-4AEF-87E3-0AAD6AACA501}" type="parTrans" cxnId="{0981D57C-E4AB-485E-9CB9-CDFC322D9EE8}">
      <dgm:prSet/>
      <dgm:spPr/>
      <dgm:t>
        <a:bodyPr/>
        <a:lstStyle/>
        <a:p>
          <a:endParaRPr lang="en-US"/>
        </a:p>
      </dgm:t>
    </dgm:pt>
    <dgm:pt modelId="{C4DDCE9A-228C-4719-92BC-8E6872233297}" type="sibTrans" cxnId="{0981D57C-E4AB-485E-9CB9-CDFC322D9EE8}">
      <dgm:prSet/>
      <dgm:spPr/>
      <dgm:t>
        <a:bodyPr/>
        <a:lstStyle/>
        <a:p>
          <a:endParaRPr lang="en-US"/>
        </a:p>
      </dgm:t>
    </dgm:pt>
    <dgm:pt modelId="{E4F075EE-BCC1-4CB2-94CB-3529D76010AA}">
      <dgm:prSet phldrT="[Text]"/>
      <dgm:spPr/>
      <dgm:t>
        <a:bodyPr/>
        <a:lstStyle/>
        <a:p>
          <a:r>
            <a:rPr lang="en-US" dirty="0" smtClean="0"/>
            <a:t>Too many Keywords</a:t>
          </a:r>
          <a:endParaRPr lang="en-US" dirty="0"/>
        </a:p>
      </dgm:t>
    </dgm:pt>
    <dgm:pt modelId="{BCF5D12C-40AF-4826-ADB1-2801474675F3}" type="parTrans" cxnId="{D27DEEA3-7AF5-4A60-B087-8ECD6B350EBD}">
      <dgm:prSet/>
      <dgm:spPr/>
      <dgm:t>
        <a:bodyPr/>
        <a:lstStyle/>
        <a:p>
          <a:endParaRPr lang="en-US"/>
        </a:p>
      </dgm:t>
    </dgm:pt>
    <dgm:pt modelId="{28D314FA-B67F-4719-8DB8-398020A13318}" type="sibTrans" cxnId="{D27DEEA3-7AF5-4A60-B087-8ECD6B350EBD}">
      <dgm:prSet/>
      <dgm:spPr/>
      <dgm:t>
        <a:bodyPr/>
        <a:lstStyle/>
        <a:p>
          <a:endParaRPr lang="en-US"/>
        </a:p>
      </dgm:t>
    </dgm:pt>
    <dgm:pt modelId="{5AD7F2C6-CDB9-4B53-A177-3BC02AA7E0B7}">
      <dgm:prSet phldrT="[Text]"/>
      <dgm:spPr/>
      <dgm:t>
        <a:bodyPr/>
        <a:lstStyle/>
        <a:p>
          <a:r>
            <a:rPr lang="en-US" dirty="0" smtClean="0"/>
            <a:t>Duplication</a:t>
          </a:r>
          <a:endParaRPr lang="en-US" dirty="0"/>
        </a:p>
      </dgm:t>
    </dgm:pt>
    <dgm:pt modelId="{519D8911-9EEE-4382-B252-D24E54403BC2}" type="parTrans" cxnId="{344628C3-774A-451E-8F9F-16C67BC1D2EB}">
      <dgm:prSet/>
      <dgm:spPr/>
      <dgm:t>
        <a:bodyPr/>
        <a:lstStyle/>
        <a:p>
          <a:endParaRPr lang="en-US"/>
        </a:p>
      </dgm:t>
    </dgm:pt>
    <dgm:pt modelId="{4C4A8628-B699-4EC5-8647-4F148DF1D2B2}" type="sibTrans" cxnId="{344628C3-774A-451E-8F9F-16C67BC1D2EB}">
      <dgm:prSet/>
      <dgm:spPr/>
      <dgm:t>
        <a:bodyPr/>
        <a:lstStyle/>
        <a:p>
          <a:endParaRPr lang="en-US"/>
        </a:p>
      </dgm:t>
    </dgm:pt>
    <dgm:pt modelId="{2CF1C748-5ADD-447A-82A0-772232784CC8}">
      <dgm:prSet phldrT="[Text]"/>
      <dgm:spPr/>
      <dgm:t>
        <a:bodyPr/>
        <a:lstStyle/>
        <a:p>
          <a:r>
            <a:rPr lang="en-US" dirty="0" smtClean="0"/>
            <a:t>Bad META</a:t>
          </a:r>
          <a:endParaRPr lang="en-US" dirty="0"/>
        </a:p>
      </dgm:t>
    </dgm:pt>
    <dgm:pt modelId="{BDDAFCC2-CD1C-4841-BD7A-3986EDCE439A}" type="parTrans" cxnId="{526E8DFE-4551-41CB-B6C2-B4C0116B8AF6}">
      <dgm:prSet/>
      <dgm:spPr/>
      <dgm:t>
        <a:bodyPr/>
        <a:lstStyle/>
        <a:p>
          <a:endParaRPr lang="en-US"/>
        </a:p>
      </dgm:t>
    </dgm:pt>
    <dgm:pt modelId="{394B583E-A263-4EF8-A53A-3B1600A1EE9F}" type="sibTrans" cxnId="{526E8DFE-4551-41CB-B6C2-B4C0116B8AF6}">
      <dgm:prSet/>
      <dgm:spPr/>
      <dgm:t>
        <a:bodyPr/>
        <a:lstStyle/>
        <a:p>
          <a:endParaRPr lang="en-US"/>
        </a:p>
      </dgm:t>
    </dgm:pt>
    <dgm:pt modelId="{CA753C3A-17D8-440F-9787-794E5B56F8B5}">
      <dgm:prSet phldrT="[Text]"/>
      <dgm:spPr/>
      <dgm:t>
        <a:bodyPr/>
        <a:lstStyle/>
        <a:p>
          <a:r>
            <a:rPr lang="en-US" dirty="0" smtClean="0"/>
            <a:t>Improper Tags</a:t>
          </a:r>
          <a:endParaRPr lang="en-US" dirty="0"/>
        </a:p>
      </dgm:t>
    </dgm:pt>
    <dgm:pt modelId="{9EB40868-1F76-4AFF-B300-4BE5DDB1E437}" type="parTrans" cxnId="{F108D788-3A46-4FE4-B480-9D1D411681AF}">
      <dgm:prSet/>
      <dgm:spPr/>
      <dgm:t>
        <a:bodyPr/>
        <a:lstStyle/>
        <a:p>
          <a:endParaRPr lang="en-US"/>
        </a:p>
      </dgm:t>
    </dgm:pt>
    <dgm:pt modelId="{8F6E0860-4E8F-47FC-A14B-A3F7AC0D4B2A}" type="sibTrans" cxnId="{F108D788-3A46-4FE4-B480-9D1D411681AF}">
      <dgm:prSet/>
      <dgm:spPr/>
      <dgm:t>
        <a:bodyPr/>
        <a:lstStyle/>
        <a:p>
          <a:endParaRPr lang="en-US"/>
        </a:p>
      </dgm:t>
    </dgm:pt>
    <dgm:pt modelId="{07C31157-B443-4651-9DFD-129FC9B3B0DB}" type="pres">
      <dgm:prSet presAssocID="{15CDE5CD-99EA-4B38-A4B5-B0B335E624B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EA8708-7646-4955-ABDA-9CD36F2DDAC0}" type="pres">
      <dgm:prSet presAssocID="{392CC22B-4DF9-47D9-A2E1-D9F85FC91271}" presName="centerShape" presStyleLbl="node0" presStyleIdx="0" presStyleCnt="1"/>
      <dgm:spPr/>
      <dgm:t>
        <a:bodyPr/>
        <a:lstStyle/>
        <a:p>
          <a:endParaRPr lang="en-US"/>
        </a:p>
      </dgm:t>
    </dgm:pt>
    <dgm:pt modelId="{13EACBA5-1E2A-46BE-8EC5-C8E7AB3DD37A}" type="pres">
      <dgm:prSet presAssocID="{E4F075EE-BCC1-4CB2-94CB-3529D76010A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596EA3-EEF6-4001-BFFE-414FA1DAF65A}" type="pres">
      <dgm:prSet presAssocID="{E4F075EE-BCC1-4CB2-94CB-3529D76010AA}" presName="dummy" presStyleCnt="0"/>
      <dgm:spPr/>
      <dgm:t>
        <a:bodyPr/>
        <a:lstStyle/>
        <a:p>
          <a:endParaRPr lang="en-US"/>
        </a:p>
      </dgm:t>
    </dgm:pt>
    <dgm:pt modelId="{2D3A8A90-5340-4C91-9907-D73572BC1F93}" type="pres">
      <dgm:prSet presAssocID="{28D314FA-B67F-4719-8DB8-398020A13318}" presName="sibTrans" presStyleLbl="sibTrans2D1" presStyleIdx="0" presStyleCnt="4"/>
      <dgm:spPr/>
      <dgm:t>
        <a:bodyPr/>
        <a:lstStyle/>
        <a:p>
          <a:endParaRPr lang="en-US"/>
        </a:p>
      </dgm:t>
    </dgm:pt>
    <dgm:pt modelId="{2DBF3B71-58AF-4025-9A5F-627B2765E064}" type="pres">
      <dgm:prSet presAssocID="{5AD7F2C6-CDB9-4B53-A177-3BC02AA7E0B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ADBF19-BB3E-4928-AC32-BDA8B6C27670}" type="pres">
      <dgm:prSet presAssocID="{5AD7F2C6-CDB9-4B53-A177-3BC02AA7E0B7}" presName="dummy" presStyleCnt="0"/>
      <dgm:spPr/>
      <dgm:t>
        <a:bodyPr/>
        <a:lstStyle/>
        <a:p>
          <a:endParaRPr lang="en-US"/>
        </a:p>
      </dgm:t>
    </dgm:pt>
    <dgm:pt modelId="{2604B965-B720-4C13-ACEE-59B3C22BC2A6}" type="pres">
      <dgm:prSet presAssocID="{4C4A8628-B699-4EC5-8647-4F148DF1D2B2}" presName="sibTrans" presStyleLbl="sibTrans2D1" presStyleIdx="1" presStyleCnt="4"/>
      <dgm:spPr/>
      <dgm:t>
        <a:bodyPr/>
        <a:lstStyle/>
        <a:p>
          <a:endParaRPr lang="en-US"/>
        </a:p>
      </dgm:t>
    </dgm:pt>
    <dgm:pt modelId="{3474E6D3-DEDA-468B-B586-511D30CB1603}" type="pres">
      <dgm:prSet presAssocID="{2CF1C748-5ADD-447A-82A0-772232784CC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2F055-AE66-4ED2-8500-863B718358F9}" type="pres">
      <dgm:prSet presAssocID="{2CF1C748-5ADD-447A-82A0-772232784CC8}" presName="dummy" presStyleCnt="0"/>
      <dgm:spPr/>
      <dgm:t>
        <a:bodyPr/>
        <a:lstStyle/>
        <a:p>
          <a:endParaRPr lang="en-US"/>
        </a:p>
      </dgm:t>
    </dgm:pt>
    <dgm:pt modelId="{7165B31E-C3BF-49FF-AA7B-88E31B181587}" type="pres">
      <dgm:prSet presAssocID="{394B583E-A263-4EF8-A53A-3B1600A1EE9F}" presName="sibTrans" presStyleLbl="sibTrans2D1" presStyleIdx="2" presStyleCnt="4"/>
      <dgm:spPr/>
      <dgm:t>
        <a:bodyPr/>
        <a:lstStyle/>
        <a:p>
          <a:endParaRPr lang="en-US"/>
        </a:p>
      </dgm:t>
    </dgm:pt>
    <dgm:pt modelId="{35028F2B-49FE-4AC9-8490-BAC5B1A661E0}" type="pres">
      <dgm:prSet presAssocID="{CA753C3A-17D8-440F-9787-794E5B56F8B5}" presName="node" presStyleLbl="node1" presStyleIdx="3" presStyleCnt="4" custRadScaleRad="104221" custRadScaleInc="-65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765E0-5E3C-4CBB-9CDA-DA342986B251}" type="pres">
      <dgm:prSet presAssocID="{CA753C3A-17D8-440F-9787-794E5B56F8B5}" presName="dummy" presStyleCnt="0"/>
      <dgm:spPr/>
      <dgm:t>
        <a:bodyPr/>
        <a:lstStyle/>
        <a:p>
          <a:endParaRPr lang="en-US"/>
        </a:p>
      </dgm:t>
    </dgm:pt>
    <dgm:pt modelId="{CE84CBCA-9E10-4456-A45A-AE51C60450E2}" type="pres">
      <dgm:prSet presAssocID="{8F6E0860-4E8F-47FC-A14B-A3F7AC0D4B2A}" presName="sibTrans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02B5F92E-7E8B-44FF-8293-BB165A4D3E3F}" type="presOf" srcId="{CA753C3A-17D8-440F-9787-794E5B56F8B5}" destId="{35028F2B-49FE-4AC9-8490-BAC5B1A661E0}" srcOrd="0" destOrd="0" presId="urn:microsoft.com/office/officeart/2005/8/layout/radial6"/>
    <dgm:cxn modelId="{A4802176-AB8A-4788-99F2-E723A7EB0B9B}" type="presOf" srcId="{392CC22B-4DF9-47D9-A2E1-D9F85FC91271}" destId="{DDEA8708-7646-4955-ABDA-9CD36F2DDAC0}" srcOrd="0" destOrd="0" presId="urn:microsoft.com/office/officeart/2005/8/layout/radial6"/>
    <dgm:cxn modelId="{0981D57C-E4AB-485E-9CB9-CDFC322D9EE8}" srcId="{15CDE5CD-99EA-4B38-A4B5-B0B335E624B3}" destId="{392CC22B-4DF9-47D9-A2E1-D9F85FC91271}" srcOrd="0" destOrd="0" parTransId="{0A22635C-7F77-4AEF-87E3-0AAD6AACA501}" sibTransId="{C4DDCE9A-228C-4719-92BC-8E6872233297}"/>
    <dgm:cxn modelId="{874AFD39-11B8-4264-887F-9C48243D33EB}" type="presOf" srcId="{E4F075EE-BCC1-4CB2-94CB-3529D76010AA}" destId="{13EACBA5-1E2A-46BE-8EC5-C8E7AB3DD37A}" srcOrd="0" destOrd="0" presId="urn:microsoft.com/office/officeart/2005/8/layout/radial6"/>
    <dgm:cxn modelId="{F108D788-3A46-4FE4-B480-9D1D411681AF}" srcId="{392CC22B-4DF9-47D9-A2E1-D9F85FC91271}" destId="{CA753C3A-17D8-440F-9787-794E5B56F8B5}" srcOrd="3" destOrd="0" parTransId="{9EB40868-1F76-4AFF-B300-4BE5DDB1E437}" sibTransId="{8F6E0860-4E8F-47FC-A14B-A3F7AC0D4B2A}"/>
    <dgm:cxn modelId="{1259BB1B-CBD3-4BF7-AB66-6958523CF2A3}" type="presOf" srcId="{4C4A8628-B699-4EC5-8647-4F148DF1D2B2}" destId="{2604B965-B720-4C13-ACEE-59B3C22BC2A6}" srcOrd="0" destOrd="0" presId="urn:microsoft.com/office/officeart/2005/8/layout/radial6"/>
    <dgm:cxn modelId="{8CDB5C33-95C0-4E54-94C6-373FDA84714A}" type="presOf" srcId="{5AD7F2C6-CDB9-4B53-A177-3BC02AA7E0B7}" destId="{2DBF3B71-58AF-4025-9A5F-627B2765E064}" srcOrd="0" destOrd="0" presId="urn:microsoft.com/office/officeart/2005/8/layout/radial6"/>
    <dgm:cxn modelId="{344628C3-774A-451E-8F9F-16C67BC1D2EB}" srcId="{392CC22B-4DF9-47D9-A2E1-D9F85FC91271}" destId="{5AD7F2C6-CDB9-4B53-A177-3BC02AA7E0B7}" srcOrd="1" destOrd="0" parTransId="{519D8911-9EEE-4382-B252-D24E54403BC2}" sibTransId="{4C4A8628-B699-4EC5-8647-4F148DF1D2B2}"/>
    <dgm:cxn modelId="{86C33D72-9444-4F4F-9F3D-89458F320389}" type="presOf" srcId="{28D314FA-B67F-4719-8DB8-398020A13318}" destId="{2D3A8A90-5340-4C91-9907-D73572BC1F93}" srcOrd="0" destOrd="0" presId="urn:microsoft.com/office/officeart/2005/8/layout/radial6"/>
    <dgm:cxn modelId="{54A06884-2191-4601-88DF-164A508D8B67}" type="presOf" srcId="{15CDE5CD-99EA-4B38-A4B5-B0B335E624B3}" destId="{07C31157-B443-4651-9DFD-129FC9B3B0DB}" srcOrd="0" destOrd="0" presId="urn:microsoft.com/office/officeart/2005/8/layout/radial6"/>
    <dgm:cxn modelId="{2E649592-311C-43CE-B5BC-2F5145DB1A98}" type="presOf" srcId="{8F6E0860-4E8F-47FC-A14B-A3F7AC0D4B2A}" destId="{CE84CBCA-9E10-4456-A45A-AE51C60450E2}" srcOrd="0" destOrd="0" presId="urn:microsoft.com/office/officeart/2005/8/layout/radial6"/>
    <dgm:cxn modelId="{D27DEEA3-7AF5-4A60-B087-8ECD6B350EBD}" srcId="{392CC22B-4DF9-47D9-A2E1-D9F85FC91271}" destId="{E4F075EE-BCC1-4CB2-94CB-3529D76010AA}" srcOrd="0" destOrd="0" parTransId="{BCF5D12C-40AF-4826-ADB1-2801474675F3}" sibTransId="{28D314FA-B67F-4719-8DB8-398020A13318}"/>
    <dgm:cxn modelId="{526E8DFE-4551-41CB-B6C2-B4C0116B8AF6}" srcId="{392CC22B-4DF9-47D9-A2E1-D9F85FC91271}" destId="{2CF1C748-5ADD-447A-82A0-772232784CC8}" srcOrd="2" destOrd="0" parTransId="{BDDAFCC2-CD1C-4841-BD7A-3986EDCE439A}" sibTransId="{394B583E-A263-4EF8-A53A-3B1600A1EE9F}"/>
    <dgm:cxn modelId="{9D7020E9-ACE2-43AC-9B09-1EA10A78A7EA}" type="presOf" srcId="{394B583E-A263-4EF8-A53A-3B1600A1EE9F}" destId="{7165B31E-C3BF-49FF-AA7B-88E31B181587}" srcOrd="0" destOrd="0" presId="urn:microsoft.com/office/officeart/2005/8/layout/radial6"/>
    <dgm:cxn modelId="{E0DEE1D5-4EA2-463E-B8F9-3AD37835AFC5}" type="presOf" srcId="{2CF1C748-5ADD-447A-82A0-772232784CC8}" destId="{3474E6D3-DEDA-468B-B586-511D30CB1603}" srcOrd="0" destOrd="0" presId="urn:microsoft.com/office/officeart/2005/8/layout/radial6"/>
    <dgm:cxn modelId="{F963DF7A-7698-47FC-BD96-257E0867CF9F}" type="presParOf" srcId="{07C31157-B443-4651-9DFD-129FC9B3B0DB}" destId="{DDEA8708-7646-4955-ABDA-9CD36F2DDAC0}" srcOrd="0" destOrd="0" presId="urn:microsoft.com/office/officeart/2005/8/layout/radial6"/>
    <dgm:cxn modelId="{16BF829F-8115-4A85-B369-A8D8045E9FE5}" type="presParOf" srcId="{07C31157-B443-4651-9DFD-129FC9B3B0DB}" destId="{13EACBA5-1E2A-46BE-8EC5-C8E7AB3DD37A}" srcOrd="1" destOrd="0" presId="urn:microsoft.com/office/officeart/2005/8/layout/radial6"/>
    <dgm:cxn modelId="{9D9E6ACE-CEB6-4E0E-8A2C-3F21A26D6918}" type="presParOf" srcId="{07C31157-B443-4651-9DFD-129FC9B3B0DB}" destId="{0D596EA3-EEF6-4001-BFFE-414FA1DAF65A}" srcOrd="2" destOrd="0" presId="urn:microsoft.com/office/officeart/2005/8/layout/radial6"/>
    <dgm:cxn modelId="{F4431F5B-CAAB-4F7D-A334-82DAB0A9B743}" type="presParOf" srcId="{07C31157-B443-4651-9DFD-129FC9B3B0DB}" destId="{2D3A8A90-5340-4C91-9907-D73572BC1F93}" srcOrd="3" destOrd="0" presId="urn:microsoft.com/office/officeart/2005/8/layout/radial6"/>
    <dgm:cxn modelId="{295021E9-C066-4B0B-9038-D872B8F06B94}" type="presParOf" srcId="{07C31157-B443-4651-9DFD-129FC9B3B0DB}" destId="{2DBF3B71-58AF-4025-9A5F-627B2765E064}" srcOrd="4" destOrd="0" presId="urn:microsoft.com/office/officeart/2005/8/layout/radial6"/>
    <dgm:cxn modelId="{21F999C7-E23C-4D96-A698-E751C340A277}" type="presParOf" srcId="{07C31157-B443-4651-9DFD-129FC9B3B0DB}" destId="{4FADBF19-BB3E-4928-AC32-BDA8B6C27670}" srcOrd="5" destOrd="0" presId="urn:microsoft.com/office/officeart/2005/8/layout/radial6"/>
    <dgm:cxn modelId="{FDC258CF-1998-4860-82B4-C94DB4BE4218}" type="presParOf" srcId="{07C31157-B443-4651-9DFD-129FC9B3B0DB}" destId="{2604B965-B720-4C13-ACEE-59B3C22BC2A6}" srcOrd="6" destOrd="0" presId="urn:microsoft.com/office/officeart/2005/8/layout/radial6"/>
    <dgm:cxn modelId="{525B6D47-6A71-47BC-B1DF-B5EE30A7FA95}" type="presParOf" srcId="{07C31157-B443-4651-9DFD-129FC9B3B0DB}" destId="{3474E6D3-DEDA-468B-B586-511D30CB1603}" srcOrd="7" destOrd="0" presId="urn:microsoft.com/office/officeart/2005/8/layout/radial6"/>
    <dgm:cxn modelId="{0CD8E318-F378-45B5-A0FB-0C8D127DA5EB}" type="presParOf" srcId="{07C31157-B443-4651-9DFD-129FC9B3B0DB}" destId="{A352F055-AE66-4ED2-8500-863B718358F9}" srcOrd="8" destOrd="0" presId="urn:microsoft.com/office/officeart/2005/8/layout/radial6"/>
    <dgm:cxn modelId="{52C27CD5-E5A7-4F0E-81C1-D941C48A43B1}" type="presParOf" srcId="{07C31157-B443-4651-9DFD-129FC9B3B0DB}" destId="{7165B31E-C3BF-49FF-AA7B-88E31B181587}" srcOrd="9" destOrd="0" presId="urn:microsoft.com/office/officeart/2005/8/layout/radial6"/>
    <dgm:cxn modelId="{DF49043F-CF35-433A-A3E0-33A05A0027F4}" type="presParOf" srcId="{07C31157-B443-4651-9DFD-129FC9B3B0DB}" destId="{35028F2B-49FE-4AC9-8490-BAC5B1A661E0}" srcOrd="10" destOrd="0" presId="urn:microsoft.com/office/officeart/2005/8/layout/radial6"/>
    <dgm:cxn modelId="{CE3B9D36-D488-4F81-9DA5-DC4A7799D5AC}" type="presParOf" srcId="{07C31157-B443-4651-9DFD-129FC9B3B0DB}" destId="{DB3765E0-5E3C-4CBB-9CDA-DA342986B251}" srcOrd="11" destOrd="0" presId="urn:microsoft.com/office/officeart/2005/8/layout/radial6"/>
    <dgm:cxn modelId="{59A94A6F-578B-4704-B4E4-2D370C0FE059}" type="presParOf" srcId="{07C31157-B443-4651-9DFD-129FC9B3B0DB}" destId="{CE84CBCA-9E10-4456-A45A-AE51C60450E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 custRadScaleRad="99167" custRadScaleInc="70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607EF77C-29D7-4209-95CA-8D305598E3C2}" type="presOf" srcId="{AEA6D2D4-CA39-43C5-ABF0-36A9C108BF6F}" destId="{B8C21280-36FD-4747-94E1-0E07075F8EE7}" srcOrd="0" destOrd="0" presId="urn:microsoft.com/office/officeart/2005/8/layout/cycle1"/>
    <dgm:cxn modelId="{812C7F45-494A-41AA-B0BA-B1375AA4C268}" type="presOf" srcId="{23353E87-F4D9-42D1-9D06-F14CE4B5443B}" destId="{C38919B1-6D0E-44C4-8360-4FA7FFAF313C}" srcOrd="0" destOrd="0" presId="urn:microsoft.com/office/officeart/2005/8/layout/cycle1"/>
    <dgm:cxn modelId="{5F0C91F9-4D1B-4CD8-9864-5A329CC42364}" type="presOf" srcId="{5D4C8949-8149-4E4E-83DC-FACAFEEC106E}" destId="{D65C0A42-9AFE-4126-A926-9440BF3CDDEA}" srcOrd="0" destOrd="0" presId="urn:microsoft.com/office/officeart/2005/8/layout/cycle1"/>
    <dgm:cxn modelId="{8352492E-87EA-4194-975F-B7EA066F44DC}" type="presOf" srcId="{3238CEC7-E041-4C71-BB22-034F41C516CA}" destId="{D6042EF9-7852-4349-B250-0725C9C0630C}" srcOrd="0" destOrd="0" presId="urn:microsoft.com/office/officeart/2005/8/layout/cycle1"/>
    <dgm:cxn modelId="{8303A796-1097-4664-991A-3FFA16110855}" type="presOf" srcId="{653B69C5-8B91-4195-B4EC-4D99B41BA128}" destId="{47B4FB20-309E-40E2-9ABA-9487356B4BFF}" srcOrd="0" destOrd="0" presId="urn:microsoft.com/office/officeart/2005/8/layout/cycle1"/>
    <dgm:cxn modelId="{9E1ED0D4-0D4E-440E-AF69-1F64A535AD77}" type="presOf" srcId="{06C44A3D-F039-47D8-8E15-5480220531C3}" destId="{7306523D-FDFA-41F1-ADCA-EC4D849438DA}" srcOrd="0" destOrd="0" presId="urn:microsoft.com/office/officeart/2005/8/layout/cycle1"/>
    <dgm:cxn modelId="{FDA50F1A-BD2D-4742-9244-C2FEBAB51A96}" type="presOf" srcId="{E3F9D8C1-0411-4E28-AF38-C68EE5ED7D3B}" destId="{886F51DC-2C7B-4D18-944E-11F5BC4CF97C}" srcOrd="0" destOrd="0" presId="urn:microsoft.com/office/officeart/2005/8/layout/cycle1"/>
    <dgm:cxn modelId="{21CB0A78-5B6E-474C-9B32-3EDD709E13E8}" type="presOf" srcId="{9075DB8C-C221-4E3D-A2C7-3BEBCF4FF5DF}" destId="{A867B9C8-FA77-46C8-84C7-EB369631FCC5}" srcOrd="0" destOrd="0" presId="urn:microsoft.com/office/officeart/2005/8/layout/cycle1"/>
    <dgm:cxn modelId="{19517E25-5FEA-4BB4-9244-BACBAB79599E}" type="presOf" srcId="{6F55577F-528C-496E-99CF-4DABF7A7A091}" destId="{8BB57371-1BE2-4471-A56F-BF6AB8F0CF72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466CFA01-494F-4E4F-8416-8E9691F13B75}" type="presOf" srcId="{631C75A1-3C75-431C-B102-063526F6C0B0}" destId="{D3BA680F-2A3F-45FA-84E1-9E9D405B102F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21564347-1111-48C8-8319-9F957D4016E7}" type="presOf" srcId="{52A72663-9B83-4C87-9CE6-56DBA0A190B3}" destId="{983CFF7A-7444-4768-BBA9-6C28B79BDC16}" srcOrd="0" destOrd="0" presId="urn:microsoft.com/office/officeart/2005/8/layout/cycle1"/>
    <dgm:cxn modelId="{0866A251-245C-4572-B60C-4DA8C5E6D2AA}" type="presOf" srcId="{6E72DC9E-CD3D-410A-BD95-FD6BCDEAAA4F}" destId="{FBC03ED1-CA22-4F7D-927A-ADCB3B874A50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7F15F7F7-8095-48F9-9486-BEB0C44517B5}" type="presOf" srcId="{A5ADE10E-8BC6-4C0B-8D1E-B78043D08C93}" destId="{EC00C5EC-039A-4AC0-9C1D-153CF1B24091}" srcOrd="0" destOrd="0" presId="urn:microsoft.com/office/officeart/2005/8/layout/cycle1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621AECFE-37B9-47F3-83B9-0624F561FF71}" type="presOf" srcId="{0EDA6DA1-FB37-4930-BF66-F09CED971810}" destId="{A35DDA30-793B-4B76-A245-2FFE6E654085}" srcOrd="0" destOrd="0" presId="urn:microsoft.com/office/officeart/2005/8/layout/cycle1"/>
    <dgm:cxn modelId="{759FF300-589D-4C25-9B31-493574F7C217}" type="presOf" srcId="{C7A9B3AB-65CE-413A-8B58-6E451D3E1C7B}" destId="{82FAC6F4-786F-4865-93BD-497F74AF7807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9AB0C25F-8BA1-49AF-B79F-903206BD0B3C}" type="presOf" srcId="{23B45576-B55B-43A6-8B06-AD443A0D1717}" destId="{DF578DB5-E8AB-483C-BE62-B7EFD510F9F8}" srcOrd="0" destOrd="0" presId="urn:microsoft.com/office/officeart/2005/8/layout/cycle1"/>
    <dgm:cxn modelId="{A7257EC4-86BF-4AC0-BC0D-A7EE40699099}" type="presOf" srcId="{B7C53CCF-7A14-43FC-B5A0-540EECAC880D}" destId="{CA1AC196-3D10-4B22-B829-955943F99740}" srcOrd="0" destOrd="0" presId="urn:microsoft.com/office/officeart/2005/8/layout/cycle1"/>
    <dgm:cxn modelId="{7EA3F59A-816E-4C37-AEB7-F45D4314A544}" type="presParOf" srcId="{A867B9C8-FA77-46C8-84C7-EB369631FCC5}" destId="{C3226AB4-E7B4-4F6B-9A71-1A853FE3F9CC}" srcOrd="0" destOrd="0" presId="urn:microsoft.com/office/officeart/2005/8/layout/cycle1"/>
    <dgm:cxn modelId="{4476E990-8136-4986-8EB2-7531097D8B94}" type="presParOf" srcId="{A867B9C8-FA77-46C8-84C7-EB369631FCC5}" destId="{7306523D-FDFA-41F1-ADCA-EC4D849438DA}" srcOrd="1" destOrd="0" presId="urn:microsoft.com/office/officeart/2005/8/layout/cycle1"/>
    <dgm:cxn modelId="{AE13E85F-C5E4-4B44-AEBF-A4B41E9521CB}" type="presParOf" srcId="{A867B9C8-FA77-46C8-84C7-EB369631FCC5}" destId="{8BB57371-1BE2-4471-A56F-BF6AB8F0CF72}" srcOrd="2" destOrd="0" presId="urn:microsoft.com/office/officeart/2005/8/layout/cycle1"/>
    <dgm:cxn modelId="{0ACC9C1F-3EAB-4671-9E41-569C7A5A1EDE}" type="presParOf" srcId="{A867B9C8-FA77-46C8-84C7-EB369631FCC5}" destId="{936B4AB0-2519-4EEC-9258-34A9A1F8FF9A}" srcOrd="3" destOrd="0" presId="urn:microsoft.com/office/officeart/2005/8/layout/cycle1"/>
    <dgm:cxn modelId="{EF0B610B-F51F-4831-8747-1D278A5C774B}" type="presParOf" srcId="{A867B9C8-FA77-46C8-84C7-EB369631FCC5}" destId="{983CFF7A-7444-4768-BBA9-6C28B79BDC16}" srcOrd="4" destOrd="0" presId="urn:microsoft.com/office/officeart/2005/8/layout/cycle1"/>
    <dgm:cxn modelId="{67357ABA-7F9B-4751-904E-D7C27761D7C3}" type="presParOf" srcId="{A867B9C8-FA77-46C8-84C7-EB369631FCC5}" destId="{47B4FB20-309E-40E2-9ABA-9487356B4BFF}" srcOrd="5" destOrd="0" presId="urn:microsoft.com/office/officeart/2005/8/layout/cycle1"/>
    <dgm:cxn modelId="{751524F1-5BEC-4EF2-A165-FC15E720F85A}" type="presParOf" srcId="{A867B9C8-FA77-46C8-84C7-EB369631FCC5}" destId="{C32B4767-1234-4902-A095-93FF266E4FE7}" srcOrd="6" destOrd="0" presId="urn:microsoft.com/office/officeart/2005/8/layout/cycle1"/>
    <dgm:cxn modelId="{486F5BE8-238D-40E3-9258-0398977CE2A2}" type="presParOf" srcId="{A867B9C8-FA77-46C8-84C7-EB369631FCC5}" destId="{82FAC6F4-786F-4865-93BD-497F74AF7807}" srcOrd="7" destOrd="0" presId="urn:microsoft.com/office/officeart/2005/8/layout/cycle1"/>
    <dgm:cxn modelId="{C9C331D3-0924-406F-B09F-FDDFD806B30F}" type="presParOf" srcId="{A867B9C8-FA77-46C8-84C7-EB369631FCC5}" destId="{CA1AC196-3D10-4B22-B829-955943F99740}" srcOrd="8" destOrd="0" presId="urn:microsoft.com/office/officeart/2005/8/layout/cycle1"/>
    <dgm:cxn modelId="{90A99A28-22FE-4BC5-8451-FE2B4501F16A}" type="presParOf" srcId="{A867B9C8-FA77-46C8-84C7-EB369631FCC5}" destId="{BA7021EF-8090-4BB2-A5DF-9350ADE6E666}" srcOrd="9" destOrd="0" presId="urn:microsoft.com/office/officeart/2005/8/layout/cycle1"/>
    <dgm:cxn modelId="{E42FDD4F-42BE-4021-9017-F6E0EEF14C5B}" type="presParOf" srcId="{A867B9C8-FA77-46C8-84C7-EB369631FCC5}" destId="{EC00C5EC-039A-4AC0-9C1D-153CF1B24091}" srcOrd="10" destOrd="0" presId="urn:microsoft.com/office/officeart/2005/8/layout/cycle1"/>
    <dgm:cxn modelId="{3895D701-73C9-485E-8849-A4A28F8AD5A2}" type="presParOf" srcId="{A867B9C8-FA77-46C8-84C7-EB369631FCC5}" destId="{D65C0A42-9AFE-4126-A926-9440BF3CDDEA}" srcOrd="11" destOrd="0" presId="urn:microsoft.com/office/officeart/2005/8/layout/cycle1"/>
    <dgm:cxn modelId="{CDC9902D-BAC4-42D0-BF7B-41B84EAA806A}" type="presParOf" srcId="{A867B9C8-FA77-46C8-84C7-EB369631FCC5}" destId="{5B77C255-5928-4235-A9FE-A76D6A9D7FA4}" srcOrd="12" destOrd="0" presId="urn:microsoft.com/office/officeart/2005/8/layout/cycle1"/>
    <dgm:cxn modelId="{8755913C-1252-4F52-84E3-8EBE0F50EA22}" type="presParOf" srcId="{A867B9C8-FA77-46C8-84C7-EB369631FCC5}" destId="{DF578DB5-E8AB-483C-BE62-B7EFD510F9F8}" srcOrd="13" destOrd="0" presId="urn:microsoft.com/office/officeart/2005/8/layout/cycle1"/>
    <dgm:cxn modelId="{F570C5E2-0FB6-4CD6-9A76-87D53E0AB8B3}" type="presParOf" srcId="{A867B9C8-FA77-46C8-84C7-EB369631FCC5}" destId="{C38919B1-6D0E-44C4-8360-4FA7FFAF313C}" srcOrd="14" destOrd="0" presId="urn:microsoft.com/office/officeart/2005/8/layout/cycle1"/>
    <dgm:cxn modelId="{19490D96-F19B-48DB-9470-D2658F47588C}" type="presParOf" srcId="{A867B9C8-FA77-46C8-84C7-EB369631FCC5}" destId="{02457063-7FA9-471A-96BE-E87CC88BEF6B}" srcOrd="15" destOrd="0" presId="urn:microsoft.com/office/officeart/2005/8/layout/cycle1"/>
    <dgm:cxn modelId="{07EB8C00-C12F-407C-AA4C-EFA7320F0D1B}" type="presParOf" srcId="{A867B9C8-FA77-46C8-84C7-EB369631FCC5}" destId="{886F51DC-2C7B-4D18-944E-11F5BC4CF97C}" srcOrd="16" destOrd="0" presId="urn:microsoft.com/office/officeart/2005/8/layout/cycle1"/>
    <dgm:cxn modelId="{E66A8F43-5E2F-4EAF-9549-99C9E0D3A62E}" type="presParOf" srcId="{A867B9C8-FA77-46C8-84C7-EB369631FCC5}" destId="{B8C21280-36FD-4747-94E1-0E07075F8EE7}" srcOrd="17" destOrd="0" presId="urn:microsoft.com/office/officeart/2005/8/layout/cycle1"/>
    <dgm:cxn modelId="{15B8552B-471D-4ADF-9EC0-717FC9C90E04}" type="presParOf" srcId="{A867B9C8-FA77-46C8-84C7-EB369631FCC5}" destId="{E2F23549-0055-4E4F-B5B6-E998578846F9}" srcOrd="18" destOrd="0" presId="urn:microsoft.com/office/officeart/2005/8/layout/cycle1"/>
    <dgm:cxn modelId="{EC1E0582-0BA9-4AF9-A9C8-A493D90156BE}" type="presParOf" srcId="{A867B9C8-FA77-46C8-84C7-EB369631FCC5}" destId="{A35DDA30-793B-4B76-A245-2FFE6E654085}" srcOrd="19" destOrd="0" presId="urn:microsoft.com/office/officeart/2005/8/layout/cycle1"/>
    <dgm:cxn modelId="{63D76BF6-2A03-4680-9D18-17DCDA2377F3}" type="presParOf" srcId="{A867B9C8-FA77-46C8-84C7-EB369631FCC5}" destId="{D3BA680F-2A3F-45FA-84E1-9E9D405B102F}" srcOrd="20" destOrd="0" presId="urn:microsoft.com/office/officeart/2005/8/layout/cycle1"/>
    <dgm:cxn modelId="{F21F5930-2035-4520-A253-B22FBA7DC5DB}" type="presParOf" srcId="{A867B9C8-FA77-46C8-84C7-EB369631FCC5}" destId="{E0A8FF2C-875F-4729-AEA6-BD9641185858}" srcOrd="21" destOrd="0" presId="urn:microsoft.com/office/officeart/2005/8/layout/cycle1"/>
    <dgm:cxn modelId="{7E79BBAF-3425-4D04-ACBC-588846E0235C}" type="presParOf" srcId="{A867B9C8-FA77-46C8-84C7-EB369631FCC5}" destId="{FBC03ED1-CA22-4F7D-927A-ADCB3B874A50}" srcOrd="22" destOrd="0" presId="urn:microsoft.com/office/officeart/2005/8/layout/cycle1"/>
    <dgm:cxn modelId="{44373703-C404-4557-A545-52CB45DE4360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15CDE5CD-99EA-4B38-A4B5-B0B335E624B3}" type="doc">
      <dgm:prSet loTypeId="urn:microsoft.com/office/officeart/2005/8/layout/radial6" loCatId="cycle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392CC22B-4DF9-47D9-A2E1-D9F85FC91271}">
      <dgm:prSet phldrT="[Text]"/>
      <dgm:spPr/>
      <dgm:t>
        <a:bodyPr/>
        <a:lstStyle/>
        <a:p>
          <a:r>
            <a:rPr lang="en-US" b="1" dirty="0" smtClean="0"/>
            <a:t>SEO</a:t>
          </a:r>
        </a:p>
      </dgm:t>
    </dgm:pt>
    <dgm:pt modelId="{0A22635C-7F77-4AEF-87E3-0AAD6AACA501}" type="parTrans" cxnId="{0981D57C-E4AB-485E-9CB9-CDFC322D9EE8}">
      <dgm:prSet/>
      <dgm:spPr/>
      <dgm:t>
        <a:bodyPr/>
        <a:lstStyle/>
        <a:p>
          <a:endParaRPr lang="en-US"/>
        </a:p>
      </dgm:t>
    </dgm:pt>
    <dgm:pt modelId="{C4DDCE9A-228C-4719-92BC-8E6872233297}" type="sibTrans" cxnId="{0981D57C-E4AB-485E-9CB9-CDFC322D9EE8}">
      <dgm:prSet/>
      <dgm:spPr/>
      <dgm:t>
        <a:bodyPr/>
        <a:lstStyle/>
        <a:p>
          <a:endParaRPr lang="en-US"/>
        </a:p>
      </dgm:t>
    </dgm:pt>
    <dgm:pt modelId="{E4F075EE-BCC1-4CB2-94CB-3529D76010AA}">
      <dgm:prSet phldrT="[Text]"/>
      <dgm:spPr/>
      <dgm:t>
        <a:bodyPr/>
        <a:lstStyle/>
        <a:p>
          <a:r>
            <a:rPr lang="en-US" dirty="0" smtClean="0"/>
            <a:t>Too many Keywords</a:t>
          </a:r>
          <a:endParaRPr lang="en-US" dirty="0"/>
        </a:p>
      </dgm:t>
    </dgm:pt>
    <dgm:pt modelId="{BCF5D12C-40AF-4826-ADB1-2801474675F3}" type="parTrans" cxnId="{D27DEEA3-7AF5-4A60-B087-8ECD6B350EBD}">
      <dgm:prSet/>
      <dgm:spPr/>
      <dgm:t>
        <a:bodyPr/>
        <a:lstStyle/>
        <a:p>
          <a:endParaRPr lang="en-US"/>
        </a:p>
      </dgm:t>
    </dgm:pt>
    <dgm:pt modelId="{28D314FA-B67F-4719-8DB8-398020A13318}" type="sibTrans" cxnId="{D27DEEA3-7AF5-4A60-B087-8ECD6B350EBD}">
      <dgm:prSet/>
      <dgm:spPr/>
      <dgm:t>
        <a:bodyPr/>
        <a:lstStyle/>
        <a:p>
          <a:endParaRPr lang="en-US"/>
        </a:p>
      </dgm:t>
    </dgm:pt>
    <dgm:pt modelId="{5AD7F2C6-CDB9-4B53-A177-3BC02AA7E0B7}">
      <dgm:prSet phldrT="[Text]"/>
      <dgm:spPr/>
      <dgm:t>
        <a:bodyPr/>
        <a:lstStyle/>
        <a:p>
          <a:r>
            <a:rPr lang="en-US" dirty="0" smtClean="0"/>
            <a:t>Duplication</a:t>
          </a:r>
          <a:endParaRPr lang="en-US" dirty="0"/>
        </a:p>
      </dgm:t>
    </dgm:pt>
    <dgm:pt modelId="{519D8911-9EEE-4382-B252-D24E54403BC2}" type="parTrans" cxnId="{344628C3-774A-451E-8F9F-16C67BC1D2EB}">
      <dgm:prSet/>
      <dgm:spPr/>
      <dgm:t>
        <a:bodyPr/>
        <a:lstStyle/>
        <a:p>
          <a:endParaRPr lang="en-US"/>
        </a:p>
      </dgm:t>
    </dgm:pt>
    <dgm:pt modelId="{4C4A8628-B699-4EC5-8647-4F148DF1D2B2}" type="sibTrans" cxnId="{344628C3-774A-451E-8F9F-16C67BC1D2EB}">
      <dgm:prSet/>
      <dgm:spPr/>
      <dgm:t>
        <a:bodyPr/>
        <a:lstStyle/>
        <a:p>
          <a:endParaRPr lang="en-US"/>
        </a:p>
      </dgm:t>
    </dgm:pt>
    <dgm:pt modelId="{2CF1C748-5ADD-447A-82A0-772232784CC8}">
      <dgm:prSet phldrT="[Text]"/>
      <dgm:spPr/>
      <dgm:t>
        <a:bodyPr/>
        <a:lstStyle/>
        <a:p>
          <a:r>
            <a:rPr lang="en-US" dirty="0" smtClean="0"/>
            <a:t>Bad META</a:t>
          </a:r>
          <a:endParaRPr lang="en-US" dirty="0"/>
        </a:p>
      </dgm:t>
    </dgm:pt>
    <dgm:pt modelId="{BDDAFCC2-CD1C-4841-BD7A-3986EDCE439A}" type="parTrans" cxnId="{526E8DFE-4551-41CB-B6C2-B4C0116B8AF6}">
      <dgm:prSet/>
      <dgm:spPr/>
      <dgm:t>
        <a:bodyPr/>
        <a:lstStyle/>
        <a:p>
          <a:endParaRPr lang="en-US"/>
        </a:p>
      </dgm:t>
    </dgm:pt>
    <dgm:pt modelId="{394B583E-A263-4EF8-A53A-3B1600A1EE9F}" type="sibTrans" cxnId="{526E8DFE-4551-41CB-B6C2-B4C0116B8AF6}">
      <dgm:prSet/>
      <dgm:spPr/>
      <dgm:t>
        <a:bodyPr/>
        <a:lstStyle/>
        <a:p>
          <a:endParaRPr lang="en-US"/>
        </a:p>
      </dgm:t>
    </dgm:pt>
    <dgm:pt modelId="{CA753C3A-17D8-440F-9787-794E5B56F8B5}">
      <dgm:prSet phldrT="[Text]"/>
      <dgm:spPr/>
      <dgm:t>
        <a:bodyPr/>
        <a:lstStyle/>
        <a:p>
          <a:r>
            <a:rPr lang="en-US" dirty="0" smtClean="0"/>
            <a:t>Improper Tags</a:t>
          </a:r>
          <a:endParaRPr lang="en-US" dirty="0"/>
        </a:p>
      </dgm:t>
    </dgm:pt>
    <dgm:pt modelId="{9EB40868-1F76-4AFF-B300-4BE5DDB1E437}" type="parTrans" cxnId="{F108D788-3A46-4FE4-B480-9D1D411681AF}">
      <dgm:prSet/>
      <dgm:spPr/>
      <dgm:t>
        <a:bodyPr/>
        <a:lstStyle/>
        <a:p>
          <a:endParaRPr lang="en-US"/>
        </a:p>
      </dgm:t>
    </dgm:pt>
    <dgm:pt modelId="{8F6E0860-4E8F-47FC-A14B-A3F7AC0D4B2A}" type="sibTrans" cxnId="{F108D788-3A46-4FE4-B480-9D1D411681AF}">
      <dgm:prSet/>
      <dgm:spPr/>
      <dgm:t>
        <a:bodyPr/>
        <a:lstStyle/>
        <a:p>
          <a:endParaRPr lang="en-US"/>
        </a:p>
      </dgm:t>
    </dgm:pt>
    <dgm:pt modelId="{07C31157-B443-4651-9DFD-129FC9B3B0DB}" type="pres">
      <dgm:prSet presAssocID="{15CDE5CD-99EA-4B38-A4B5-B0B335E624B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EA8708-7646-4955-ABDA-9CD36F2DDAC0}" type="pres">
      <dgm:prSet presAssocID="{392CC22B-4DF9-47D9-A2E1-D9F85FC91271}" presName="centerShape" presStyleLbl="node0" presStyleIdx="0" presStyleCnt="1"/>
      <dgm:spPr/>
      <dgm:t>
        <a:bodyPr/>
        <a:lstStyle/>
        <a:p>
          <a:endParaRPr lang="en-US"/>
        </a:p>
      </dgm:t>
    </dgm:pt>
    <dgm:pt modelId="{13EACBA5-1E2A-46BE-8EC5-C8E7AB3DD37A}" type="pres">
      <dgm:prSet presAssocID="{E4F075EE-BCC1-4CB2-94CB-3529D76010A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596EA3-EEF6-4001-BFFE-414FA1DAF65A}" type="pres">
      <dgm:prSet presAssocID="{E4F075EE-BCC1-4CB2-94CB-3529D76010AA}" presName="dummy" presStyleCnt="0"/>
      <dgm:spPr/>
      <dgm:t>
        <a:bodyPr/>
        <a:lstStyle/>
        <a:p>
          <a:endParaRPr lang="en-US"/>
        </a:p>
      </dgm:t>
    </dgm:pt>
    <dgm:pt modelId="{2D3A8A90-5340-4C91-9907-D73572BC1F93}" type="pres">
      <dgm:prSet presAssocID="{28D314FA-B67F-4719-8DB8-398020A13318}" presName="sibTrans" presStyleLbl="sibTrans2D1" presStyleIdx="0" presStyleCnt="4" custLinFactNeighborX="1931" custLinFactNeighborY="-1966"/>
      <dgm:spPr/>
      <dgm:t>
        <a:bodyPr/>
        <a:lstStyle/>
        <a:p>
          <a:endParaRPr lang="en-US"/>
        </a:p>
      </dgm:t>
    </dgm:pt>
    <dgm:pt modelId="{2DBF3B71-58AF-4025-9A5F-627B2765E064}" type="pres">
      <dgm:prSet presAssocID="{5AD7F2C6-CDB9-4B53-A177-3BC02AA7E0B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ADBF19-BB3E-4928-AC32-BDA8B6C27670}" type="pres">
      <dgm:prSet presAssocID="{5AD7F2C6-CDB9-4B53-A177-3BC02AA7E0B7}" presName="dummy" presStyleCnt="0"/>
      <dgm:spPr/>
      <dgm:t>
        <a:bodyPr/>
        <a:lstStyle/>
        <a:p>
          <a:endParaRPr lang="en-US"/>
        </a:p>
      </dgm:t>
    </dgm:pt>
    <dgm:pt modelId="{2604B965-B720-4C13-ACEE-59B3C22BC2A6}" type="pres">
      <dgm:prSet presAssocID="{4C4A8628-B699-4EC5-8647-4F148DF1D2B2}" presName="sibTrans" presStyleLbl="sibTrans2D1" presStyleIdx="1" presStyleCnt="4" custLinFactNeighborX="1931" custLinFactNeighborY="3231"/>
      <dgm:spPr/>
      <dgm:t>
        <a:bodyPr/>
        <a:lstStyle/>
        <a:p>
          <a:endParaRPr lang="en-US"/>
        </a:p>
      </dgm:t>
    </dgm:pt>
    <dgm:pt modelId="{3474E6D3-DEDA-468B-B586-511D30CB1603}" type="pres">
      <dgm:prSet presAssocID="{2CF1C748-5ADD-447A-82A0-772232784CC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2F055-AE66-4ED2-8500-863B718358F9}" type="pres">
      <dgm:prSet presAssocID="{2CF1C748-5ADD-447A-82A0-772232784CC8}" presName="dummy" presStyleCnt="0"/>
      <dgm:spPr/>
      <dgm:t>
        <a:bodyPr/>
        <a:lstStyle/>
        <a:p>
          <a:endParaRPr lang="en-US"/>
        </a:p>
      </dgm:t>
    </dgm:pt>
    <dgm:pt modelId="{7165B31E-C3BF-49FF-AA7B-88E31B181587}" type="pres">
      <dgm:prSet presAssocID="{394B583E-A263-4EF8-A53A-3B1600A1EE9F}" presName="sibTrans" presStyleLbl="sibTrans2D1" presStyleIdx="2" presStyleCnt="4" custLinFactNeighborY="1713"/>
      <dgm:spPr/>
      <dgm:t>
        <a:bodyPr/>
        <a:lstStyle/>
        <a:p>
          <a:endParaRPr lang="en-US"/>
        </a:p>
      </dgm:t>
    </dgm:pt>
    <dgm:pt modelId="{35028F2B-49FE-4AC9-8490-BAC5B1A661E0}" type="pres">
      <dgm:prSet presAssocID="{CA753C3A-17D8-440F-9787-794E5B56F8B5}" presName="node" presStyleLbl="node1" presStyleIdx="3" presStyleCnt="4" custRadScaleRad="104221" custRadScaleInc="-65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765E0-5E3C-4CBB-9CDA-DA342986B251}" type="pres">
      <dgm:prSet presAssocID="{CA753C3A-17D8-440F-9787-794E5B56F8B5}" presName="dummy" presStyleCnt="0"/>
      <dgm:spPr/>
      <dgm:t>
        <a:bodyPr/>
        <a:lstStyle/>
        <a:p>
          <a:endParaRPr lang="en-US"/>
        </a:p>
      </dgm:t>
    </dgm:pt>
    <dgm:pt modelId="{CE84CBCA-9E10-4456-A45A-AE51C60450E2}" type="pres">
      <dgm:prSet presAssocID="{8F6E0860-4E8F-47FC-A14B-A3F7AC0D4B2A}" presName="sibTrans" presStyleLbl="sibTrans2D1" presStyleIdx="3" presStyleCnt="4" custLinFactNeighborX="-1201" custLinFactNeighborY="-1922"/>
      <dgm:spPr/>
      <dgm:t>
        <a:bodyPr/>
        <a:lstStyle/>
        <a:p>
          <a:endParaRPr lang="en-US"/>
        </a:p>
      </dgm:t>
    </dgm:pt>
  </dgm:ptLst>
  <dgm:cxnLst>
    <dgm:cxn modelId="{2BFD4B76-D823-472B-A695-1F7FAFCD43E8}" type="presOf" srcId="{28D314FA-B67F-4719-8DB8-398020A13318}" destId="{2D3A8A90-5340-4C91-9907-D73572BC1F93}" srcOrd="0" destOrd="0" presId="urn:microsoft.com/office/officeart/2005/8/layout/radial6"/>
    <dgm:cxn modelId="{3A88F4AB-7849-4614-9E3F-8AF27991ECBE}" type="presOf" srcId="{2CF1C748-5ADD-447A-82A0-772232784CC8}" destId="{3474E6D3-DEDA-468B-B586-511D30CB1603}" srcOrd="0" destOrd="0" presId="urn:microsoft.com/office/officeart/2005/8/layout/radial6"/>
    <dgm:cxn modelId="{BC2ADC69-1A4A-4751-BBB7-F057E2EC1393}" type="presOf" srcId="{CA753C3A-17D8-440F-9787-794E5B56F8B5}" destId="{35028F2B-49FE-4AC9-8490-BAC5B1A661E0}" srcOrd="0" destOrd="0" presId="urn:microsoft.com/office/officeart/2005/8/layout/radial6"/>
    <dgm:cxn modelId="{0981D57C-E4AB-485E-9CB9-CDFC322D9EE8}" srcId="{15CDE5CD-99EA-4B38-A4B5-B0B335E624B3}" destId="{392CC22B-4DF9-47D9-A2E1-D9F85FC91271}" srcOrd="0" destOrd="0" parTransId="{0A22635C-7F77-4AEF-87E3-0AAD6AACA501}" sibTransId="{C4DDCE9A-228C-4719-92BC-8E6872233297}"/>
    <dgm:cxn modelId="{97C724D4-662F-4887-865E-F8A186022F77}" type="presOf" srcId="{394B583E-A263-4EF8-A53A-3B1600A1EE9F}" destId="{7165B31E-C3BF-49FF-AA7B-88E31B181587}" srcOrd="0" destOrd="0" presId="urn:microsoft.com/office/officeart/2005/8/layout/radial6"/>
    <dgm:cxn modelId="{C7F1EAEC-CAD8-41E1-BAF6-D4F36A269EBF}" type="presOf" srcId="{4C4A8628-B699-4EC5-8647-4F148DF1D2B2}" destId="{2604B965-B720-4C13-ACEE-59B3C22BC2A6}" srcOrd="0" destOrd="0" presId="urn:microsoft.com/office/officeart/2005/8/layout/radial6"/>
    <dgm:cxn modelId="{F108D788-3A46-4FE4-B480-9D1D411681AF}" srcId="{392CC22B-4DF9-47D9-A2E1-D9F85FC91271}" destId="{CA753C3A-17D8-440F-9787-794E5B56F8B5}" srcOrd="3" destOrd="0" parTransId="{9EB40868-1F76-4AFF-B300-4BE5DDB1E437}" sibTransId="{8F6E0860-4E8F-47FC-A14B-A3F7AC0D4B2A}"/>
    <dgm:cxn modelId="{58E6FCC2-2C66-4A2C-85C0-C26E312734A8}" type="presOf" srcId="{5AD7F2C6-CDB9-4B53-A177-3BC02AA7E0B7}" destId="{2DBF3B71-58AF-4025-9A5F-627B2765E064}" srcOrd="0" destOrd="0" presId="urn:microsoft.com/office/officeart/2005/8/layout/radial6"/>
    <dgm:cxn modelId="{344628C3-774A-451E-8F9F-16C67BC1D2EB}" srcId="{392CC22B-4DF9-47D9-A2E1-D9F85FC91271}" destId="{5AD7F2C6-CDB9-4B53-A177-3BC02AA7E0B7}" srcOrd="1" destOrd="0" parTransId="{519D8911-9EEE-4382-B252-D24E54403BC2}" sibTransId="{4C4A8628-B699-4EC5-8647-4F148DF1D2B2}"/>
    <dgm:cxn modelId="{E7D01EF1-7361-4669-9834-ACA7E9CFBD2D}" type="presOf" srcId="{8F6E0860-4E8F-47FC-A14B-A3F7AC0D4B2A}" destId="{CE84CBCA-9E10-4456-A45A-AE51C60450E2}" srcOrd="0" destOrd="0" presId="urn:microsoft.com/office/officeart/2005/8/layout/radial6"/>
    <dgm:cxn modelId="{BF6DD1B2-1D09-4CEC-81E3-E07DB96FAE75}" type="presOf" srcId="{E4F075EE-BCC1-4CB2-94CB-3529D76010AA}" destId="{13EACBA5-1E2A-46BE-8EC5-C8E7AB3DD37A}" srcOrd="0" destOrd="0" presId="urn:microsoft.com/office/officeart/2005/8/layout/radial6"/>
    <dgm:cxn modelId="{25EE7D8B-DB7A-4428-A847-898CD53AC97A}" type="presOf" srcId="{392CC22B-4DF9-47D9-A2E1-D9F85FC91271}" destId="{DDEA8708-7646-4955-ABDA-9CD36F2DDAC0}" srcOrd="0" destOrd="0" presId="urn:microsoft.com/office/officeart/2005/8/layout/radial6"/>
    <dgm:cxn modelId="{D27DEEA3-7AF5-4A60-B087-8ECD6B350EBD}" srcId="{392CC22B-4DF9-47D9-A2E1-D9F85FC91271}" destId="{E4F075EE-BCC1-4CB2-94CB-3529D76010AA}" srcOrd="0" destOrd="0" parTransId="{BCF5D12C-40AF-4826-ADB1-2801474675F3}" sibTransId="{28D314FA-B67F-4719-8DB8-398020A13318}"/>
    <dgm:cxn modelId="{B0A64BCE-35DF-4401-9DF0-85EE8419D7BB}" type="presOf" srcId="{15CDE5CD-99EA-4B38-A4B5-B0B335E624B3}" destId="{07C31157-B443-4651-9DFD-129FC9B3B0DB}" srcOrd="0" destOrd="0" presId="urn:microsoft.com/office/officeart/2005/8/layout/radial6"/>
    <dgm:cxn modelId="{526E8DFE-4551-41CB-B6C2-B4C0116B8AF6}" srcId="{392CC22B-4DF9-47D9-A2E1-D9F85FC91271}" destId="{2CF1C748-5ADD-447A-82A0-772232784CC8}" srcOrd="2" destOrd="0" parTransId="{BDDAFCC2-CD1C-4841-BD7A-3986EDCE439A}" sibTransId="{394B583E-A263-4EF8-A53A-3B1600A1EE9F}"/>
    <dgm:cxn modelId="{BE6190E1-3914-4030-81FF-9B06CE8330F8}" type="presParOf" srcId="{07C31157-B443-4651-9DFD-129FC9B3B0DB}" destId="{DDEA8708-7646-4955-ABDA-9CD36F2DDAC0}" srcOrd="0" destOrd="0" presId="urn:microsoft.com/office/officeart/2005/8/layout/radial6"/>
    <dgm:cxn modelId="{B1C84646-6D71-41BD-9D0D-9CD8FDF3A5B1}" type="presParOf" srcId="{07C31157-B443-4651-9DFD-129FC9B3B0DB}" destId="{13EACBA5-1E2A-46BE-8EC5-C8E7AB3DD37A}" srcOrd="1" destOrd="0" presId="urn:microsoft.com/office/officeart/2005/8/layout/radial6"/>
    <dgm:cxn modelId="{F0BD1B11-F79B-42DE-A60E-3666990BC874}" type="presParOf" srcId="{07C31157-B443-4651-9DFD-129FC9B3B0DB}" destId="{0D596EA3-EEF6-4001-BFFE-414FA1DAF65A}" srcOrd="2" destOrd="0" presId="urn:microsoft.com/office/officeart/2005/8/layout/radial6"/>
    <dgm:cxn modelId="{DFE06C83-BEA7-46BB-9325-7EF979068E6D}" type="presParOf" srcId="{07C31157-B443-4651-9DFD-129FC9B3B0DB}" destId="{2D3A8A90-5340-4C91-9907-D73572BC1F93}" srcOrd="3" destOrd="0" presId="urn:microsoft.com/office/officeart/2005/8/layout/radial6"/>
    <dgm:cxn modelId="{87762988-00F3-459E-A573-B019B0975983}" type="presParOf" srcId="{07C31157-B443-4651-9DFD-129FC9B3B0DB}" destId="{2DBF3B71-58AF-4025-9A5F-627B2765E064}" srcOrd="4" destOrd="0" presId="urn:microsoft.com/office/officeart/2005/8/layout/radial6"/>
    <dgm:cxn modelId="{37ACF2D9-12B4-4FBB-AD75-DF21D3356CCA}" type="presParOf" srcId="{07C31157-B443-4651-9DFD-129FC9B3B0DB}" destId="{4FADBF19-BB3E-4928-AC32-BDA8B6C27670}" srcOrd="5" destOrd="0" presId="urn:microsoft.com/office/officeart/2005/8/layout/radial6"/>
    <dgm:cxn modelId="{43C57643-C066-4FAD-AC6A-FADBFEFEC48F}" type="presParOf" srcId="{07C31157-B443-4651-9DFD-129FC9B3B0DB}" destId="{2604B965-B720-4C13-ACEE-59B3C22BC2A6}" srcOrd="6" destOrd="0" presId="urn:microsoft.com/office/officeart/2005/8/layout/radial6"/>
    <dgm:cxn modelId="{3F8A201C-2521-45B4-8869-A8C3EDD4D54C}" type="presParOf" srcId="{07C31157-B443-4651-9DFD-129FC9B3B0DB}" destId="{3474E6D3-DEDA-468B-B586-511D30CB1603}" srcOrd="7" destOrd="0" presId="urn:microsoft.com/office/officeart/2005/8/layout/radial6"/>
    <dgm:cxn modelId="{0C3BF095-2C2E-490A-A5C3-8766359ACC06}" type="presParOf" srcId="{07C31157-B443-4651-9DFD-129FC9B3B0DB}" destId="{A352F055-AE66-4ED2-8500-863B718358F9}" srcOrd="8" destOrd="0" presId="urn:microsoft.com/office/officeart/2005/8/layout/radial6"/>
    <dgm:cxn modelId="{13296FEA-3507-462E-8451-788131CAD2CE}" type="presParOf" srcId="{07C31157-B443-4651-9DFD-129FC9B3B0DB}" destId="{7165B31E-C3BF-49FF-AA7B-88E31B181587}" srcOrd="9" destOrd="0" presId="urn:microsoft.com/office/officeart/2005/8/layout/radial6"/>
    <dgm:cxn modelId="{528B797F-541C-496E-9557-65F83973EA29}" type="presParOf" srcId="{07C31157-B443-4651-9DFD-129FC9B3B0DB}" destId="{35028F2B-49FE-4AC9-8490-BAC5B1A661E0}" srcOrd="10" destOrd="0" presId="urn:microsoft.com/office/officeart/2005/8/layout/radial6"/>
    <dgm:cxn modelId="{2CD2A578-BA45-4BDC-9EB1-D29E59AEE97C}" type="presParOf" srcId="{07C31157-B443-4651-9DFD-129FC9B3B0DB}" destId="{DB3765E0-5E3C-4CBB-9CDA-DA342986B251}" srcOrd="11" destOrd="0" presId="urn:microsoft.com/office/officeart/2005/8/layout/radial6"/>
    <dgm:cxn modelId="{A49B2FD3-2FBB-4D34-A503-0DBB25B447E8}" type="presParOf" srcId="{07C31157-B443-4651-9DFD-129FC9B3B0DB}" destId="{CE84CBCA-9E10-4456-A45A-AE51C60450E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 custRadScaleRad="99167" custRadScaleInc="70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E6B39B91-F299-4846-9DAE-AA6838E6318A}" type="presOf" srcId="{23353E87-F4D9-42D1-9D06-F14CE4B5443B}" destId="{C38919B1-6D0E-44C4-8360-4FA7FFAF313C}" srcOrd="0" destOrd="0" presId="urn:microsoft.com/office/officeart/2005/8/layout/cycle1"/>
    <dgm:cxn modelId="{6EFBC28B-FDAD-429F-87FD-2339684F7A1D}" type="presOf" srcId="{AEA6D2D4-CA39-43C5-ABF0-36A9C108BF6F}" destId="{B8C21280-36FD-4747-94E1-0E07075F8EE7}" srcOrd="0" destOrd="0" presId="urn:microsoft.com/office/officeart/2005/8/layout/cycle1"/>
    <dgm:cxn modelId="{8B721B9B-F4AA-43FC-B260-DAC4331C0523}" type="presOf" srcId="{0EDA6DA1-FB37-4930-BF66-F09CED971810}" destId="{A35DDA30-793B-4B76-A245-2FFE6E654085}" srcOrd="0" destOrd="0" presId="urn:microsoft.com/office/officeart/2005/8/layout/cycle1"/>
    <dgm:cxn modelId="{73F30443-3580-4EBF-960B-8E510FB6A7AA}" type="presOf" srcId="{A5ADE10E-8BC6-4C0B-8D1E-B78043D08C93}" destId="{EC00C5EC-039A-4AC0-9C1D-153CF1B24091}" srcOrd="0" destOrd="0" presId="urn:microsoft.com/office/officeart/2005/8/layout/cycle1"/>
    <dgm:cxn modelId="{01E4A572-6CB7-4433-90CE-9D3448FAEE46}" type="presOf" srcId="{5D4C8949-8149-4E4E-83DC-FACAFEEC106E}" destId="{D65C0A42-9AFE-4126-A926-9440BF3CDDEA}" srcOrd="0" destOrd="0" presId="urn:microsoft.com/office/officeart/2005/8/layout/cycle1"/>
    <dgm:cxn modelId="{81691055-A49E-4A4E-865F-3669CEE7C9E6}" type="presOf" srcId="{52A72663-9B83-4C87-9CE6-56DBA0A190B3}" destId="{983CFF7A-7444-4768-BBA9-6C28B79BDC16}" srcOrd="0" destOrd="0" presId="urn:microsoft.com/office/officeart/2005/8/layout/cycle1"/>
    <dgm:cxn modelId="{AE9288BB-FEFD-4AF9-8F6C-FCF47CB5BE88}" type="presOf" srcId="{B7C53CCF-7A14-43FC-B5A0-540EECAC880D}" destId="{CA1AC196-3D10-4B22-B829-955943F99740}" srcOrd="0" destOrd="0" presId="urn:microsoft.com/office/officeart/2005/8/layout/cycle1"/>
    <dgm:cxn modelId="{78AA25F0-D203-463C-A415-F362544E1E62}" type="presOf" srcId="{3238CEC7-E041-4C71-BB22-034F41C516CA}" destId="{D6042EF9-7852-4349-B250-0725C9C0630C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34CA0726-BA2B-4523-BDAB-FA5676F91ECF}" type="presOf" srcId="{23B45576-B55B-43A6-8B06-AD443A0D1717}" destId="{DF578DB5-E8AB-483C-BE62-B7EFD510F9F8}" srcOrd="0" destOrd="0" presId="urn:microsoft.com/office/officeart/2005/8/layout/cycle1"/>
    <dgm:cxn modelId="{66760E81-8F6D-4BA7-86B9-9680E9C2254F}" type="presOf" srcId="{E3F9D8C1-0411-4E28-AF38-C68EE5ED7D3B}" destId="{886F51DC-2C7B-4D18-944E-11F5BC4CF97C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5DD4F09F-E1E5-4892-B7E2-2E61C163BE03}" type="presOf" srcId="{6F55577F-528C-496E-99CF-4DABF7A7A091}" destId="{8BB57371-1BE2-4471-A56F-BF6AB8F0CF72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4D083400-E9F2-40EC-A64B-DF5932B03885}" type="presOf" srcId="{631C75A1-3C75-431C-B102-063526F6C0B0}" destId="{D3BA680F-2A3F-45FA-84E1-9E9D405B102F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E282F508-2FAC-4FF1-AD8B-17BE6D0CB1E1}" type="presOf" srcId="{6E72DC9E-CD3D-410A-BD95-FD6BCDEAAA4F}" destId="{FBC03ED1-CA22-4F7D-927A-ADCB3B874A50}" srcOrd="0" destOrd="0" presId="urn:microsoft.com/office/officeart/2005/8/layout/cycle1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56721DB3-4DDA-4B38-819E-EBE0AD874522}" type="presOf" srcId="{653B69C5-8B91-4195-B4EC-4D99B41BA128}" destId="{47B4FB20-309E-40E2-9ABA-9487356B4BFF}" srcOrd="0" destOrd="0" presId="urn:microsoft.com/office/officeart/2005/8/layout/cycle1"/>
    <dgm:cxn modelId="{21FF9A0C-9EED-445D-B64D-AA87EDC5C37C}" type="presOf" srcId="{06C44A3D-F039-47D8-8E15-5480220531C3}" destId="{7306523D-FDFA-41F1-ADCA-EC4D849438DA}" srcOrd="0" destOrd="0" presId="urn:microsoft.com/office/officeart/2005/8/layout/cycle1"/>
    <dgm:cxn modelId="{43CADEFF-3697-476C-B0ED-71B843A00008}" type="presOf" srcId="{9075DB8C-C221-4E3D-A2C7-3BEBCF4FF5DF}" destId="{A867B9C8-FA77-46C8-84C7-EB369631FCC5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0F9D005E-9A14-4EDC-9551-4F5A07CDD52B}" type="presOf" srcId="{C7A9B3AB-65CE-413A-8B58-6E451D3E1C7B}" destId="{82FAC6F4-786F-4865-93BD-497F74AF7807}" srcOrd="0" destOrd="0" presId="urn:microsoft.com/office/officeart/2005/8/layout/cycle1"/>
    <dgm:cxn modelId="{237186CE-A155-46EC-8A5B-77AEB3CCF803}" type="presParOf" srcId="{A867B9C8-FA77-46C8-84C7-EB369631FCC5}" destId="{C3226AB4-E7B4-4F6B-9A71-1A853FE3F9CC}" srcOrd="0" destOrd="0" presId="urn:microsoft.com/office/officeart/2005/8/layout/cycle1"/>
    <dgm:cxn modelId="{CB5B6CDC-E3DA-4595-B8CD-97EBAA6733A3}" type="presParOf" srcId="{A867B9C8-FA77-46C8-84C7-EB369631FCC5}" destId="{7306523D-FDFA-41F1-ADCA-EC4D849438DA}" srcOrd="1" destOrd="0" presId="urn:microsoft.com/office/officeart/2005/8/layout/cycle1"/>
    <dgm:cxn modelId="{DA2ECC6A-2FD0-4D01-BE03-441AB4585751}" type="presParOf" srcId="{A867B9C8-FA77-46C8-84C7-EB369631FCC5}" destId="{8BB57371-1BE2-4471-A56F-BF6AB8F0CF72}" srcOrd="2" destOrd="0" presId="urn:microsoft.com/office/officeart/2005/8/layout/cycle1"/>
    <dgm:cxn modelId="{DDD3E151-4B88-4C17-8512-6CE576C10A61}" type="presParOf" srcId="{A867B9C8-FA77-46C8-84C7-EB369631FCC5}" destId="{936B4AB0-2519-4EEC-9258-34A9A1F8FF9A}" srcOrd="3" destOrd="0" presId="urn:microsoft.com/office/officeart/2005/8/layout/cycle1"/>
    <dgm:cxn modelId="{D9CA1805-9EDF-4AA7-B69C-8E589382DCC8}" type="presParOf" srcId="{A867B9C8-FA77-46C8-84C7-EB369631FCC5}" destId="{983CFF7A-7444-4768-BBA9-6C28B79BDC16}" srcOrd="4" destOrd="0" presId="urn:microsoft.com/office/officeart/2005/8/layout/cycle1"/>
    <dgm:cxn modelId="{6118DF5C-45AF-4036-988B-F8FEEA0F2D6D}" type="presParOf" srcId="{A867B9C8-FA77-46C8-84C7-EB369631FCC5}" destId="{47B4FB20-309E-40E2-9ABA-9487356B4BFF}" srcOrd="5" destOrd="0" presId="urn:microsoft.com/office/officeart/2005/8/layout/cycle1"/>
    <dgm:cxn modelId="{5310F6C2-3389-493A-B831-3E1A83A22BA4}" type="presParOf" srcId="{A867B9C8-FA77-46C8-84C7-EB369631FCC5}" destId="{C32B4767-1234-4902-A095-93FF266E4FE7}" srcOrd="6" destOrd="0" presId="urn:microsoft.com/office/officeart/2005/8/layout/cycle1"/>
    <dgm:cxn modelId="{46576A8A-0EB4-4CB5-A877-8BC90CBCEE3F}" type="presParOf" srcId="{A867B9C8-FA77-46C8-84C7-EB369631FCC5}" destId="{82FAC6F4-786F-4865-93BD-497F74AF7807}" srcOrd="7" destOrd="0" presId="urn:microsoft.com/office/officeart/2005/8/layout/cycle1"/>
    <dgm:cxn modelId="{7FC09B8B-608F-421F-8F41-D37708EBF460}" type="presParOf" srcId="{A867B9C8-FA77-46C8-84C7-EB369631FCC5}" destId="{CA1AC196-3D10-4B22-B829-955943F99740}" srcOrd="8" destOrd="0" presId="urn:microsoft.com/office/officeart/2005/8/layout/cycle1"/>
    <dgm:cxn modelId="{CE987760-E6AB-49A3-9AC1-0D027BE6B9AD}" type="presParOf" srcId="{A867B9C8-FA77-46C8-84C7-EB369631FCC5}" destId="{BA7021EF-8090-4BB2-A5DF-9350ADE6E666}" srcOrd="9" destOrd="0" presId="urn:microsoft.com/office/officeart/2005/8/layout/cycle1"/>
    <dgm:cxn modelId="{71DC445F-1A74-48D4-AF61-86EFA7DD5D91}" type="presParOf" srcId="{A867B9C8-FA77-46C8-84C7-EB369631FCC5}" destId="{EC00C5EC-039A-4AC0-9C1D-153CF1B24091}" srcOrd="10" destOrd="0" presId="urn:microsoft.com/office/officeart/2005/8/layout/cycle1"/>
    <dgm:cxn modelId="{F6160D74-94A2-4BE2-AC7A-DACBB6F28608}" type="presParOf" srcId="{A867B9C8-FA77-46C8-84C7-EB369631FCC5}" destId="{D65C0A42-9AFE-4126-A926-9440BF3CDDEA}" srcOrd="11" destOrd="0" presId="urn:microsoft.com/office/officeart/2005/8/layout/cycle1"/>
    <dgm:cxn modelId="{D5DB19BC-9E13-4348-ACCA-6236E880F1B5}" type="presParOf" srcId="{A867B9C8-FA77-46C8-84C7-EB369631FCC5}" destId="{5B77C255-5928-4235-A9FE-A76D6A9D7FA4}" srcOrd="12" destOrd="0" presId="urn:microsoft.com/office/officeart/2005/8/layout/cycle1"/>
    <dgm:cxn modelId="{D9F7B433-E905-4F28-8B9F-5FD80F177361}" type="presParOf" srcId="{A867B9C8-FA77-46C8-84C7-EB369631FCC5}" destId="{DF578DB5-E8AB-483C-BE62-B7EFD510F9F8}" srcOrd="13" destOrd="0" presId="urn:microsoft.com/office/officeart/2005/8/layout/cycle1"/>
    <dgm:cxn modelId="{A3694284-AD8B-4082-922F-C62CB687507B}" type="presParOf" srcId="{A867B9C8-FA77-46C8-84C7-EB369631FCC5}" destId="{C38919B1-6D0E-44C4-8360-4FA7FFAF313C}" srcOrd="14" destOrd="0" presId="urn:microsoft.com/office/officeart/2005/8/layout/cycle1"/>
    <dgm:cxn modelId="{C15DABFF-78BE-4ECD-A51D-5397BE2B6E2A}" type="presParOf" srcId="{A867B9C8-FA77-46C8-84C7-EB369631FCC5}" destId="{02457063-7FA9-471A-96BE-E87CC88BEF6B}" srcOrd="15" destOrd="0" presId="urn:microsoft.com/office/officeart/2005/8/layout/cycle1"/>
    <dgm:cxn modelId="{9D97B1BC-E90C-4337-BBD6-A744C1438750}" type="presParOf" srcId="{A867B9C8-FA77-46C8-84C7-EB369631FCC5}" destId="{886F51DC-2C7B-4D18-944E-11F5BC4CF97C}" srcOrd="16" destOrd="0" presId="urn:microsoft.com/office/officeart/2005/8/layout/cycle1"/>
    <dgm:cxn modelId="{B7E89DB6-BB7D-4092-AB4A-0BBC6080BF5A}" type="presParOf" srcId="{A867B9C8-FA77-46C8-84C7-EB369631FCC5}" destId="{B8C21280-36FD-4747-94E1-0E07075F8EE7}" srcOrd="17" destOrd="0" presId="urn:microsoft.com/office/officeart/2005/8/layout/cycle1"/>
    <dgm:cxn modelId="{A9B1A62A-BF23-48D9-949C-2FBF1CC80A2C}" type="presParOf" srcId="{A867B9C8-FA77-46C8-84C7-EB369631FCC5}" destId="{E2F23549-0055-4E4F-B5B6-E998578846F9}" srcOrd="18" destOrd="0" presId="urn:microsoft.com/office/officeart/2005/8/layout/cycle1"/>
    <dgm:cxn modelId="{692F9E46-B11E-4C3F-BBEE-5D4EFCBBD900}" type="presParOf" srcId="{A867B9C8-FA77-46C8-84C7-EB369631FCC5}" destId="{A35DDA30-793B-4B76-A245-2FFE6E654085}" srcOrd="19" destOrd="0" presId="urn:microsoft.com/office/officeart/2005/8/layout/cycle1"/>
    <dgm:cxn modelId="{F1EFFDB9-0FB4-44D9-BEF5-01A2CF2C0086}" type="presParOf" srcId="{A867B9C8-FA77-46C8-84C7-EB369631FCC5}" destId="{D3BA680F-2A3F-45FA-84E1-9E9D405B102F}" srcOrd="20" destOrd="0" presId="urn:microsoft.com/office/officeart/2005/8/layout/cycle1"/>
    <dgm:cxn modelId="{35719EA5-B405-4620-B817-1D48A5367928}" type="presParOf" srcId="{A867B9C8-FA77-46C8-84C7-EB369631FCC5}" destId="{E0A8FF2C-875F-4729-AEA6-BD9641185858}" srcOrd="21" destOrd="0" presId="urn:microsoft.com/office/officeart/2005/8/layout/cycle1"/>
    <dgm:cxn modelId="{F79A4632-C40D-4CA1-B2B5-35B6B33A07AC}" type="presParOf" srcId="{A867B9C8-FA77-46C8-84C7-EB369631FCC5}" destId="{FBC03ED1-CA22-4F7D-927A-ADCB3B874A50}" srcOrd="22" destOrd="0" presId="urn:microsoft.com/office/officeart/2005/8/layout/cycle1"/>
    <dgm:cxn modelId="{D05495FC-F0EB-4A73-A115-7AB04FD93580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 custRadScaleRad="99167" custRadScaleInc="70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12BF5E96-59FD-4557-89F4-4FED4CE0E99B}" type="presOf" srcId="{AEA6D2D4-CA39-43C5-ABF0-36A9C108BF6F}" destId="{B8C21280-36FD-4747-94E1-0E07075F8EE7}" srcOrd="0" destOrd="0" presId="urn:microsoft.com/office/officeart/2005/8/layout/cycle1"/>
    <dgm:cxn modelId="{4B26856C-4F16-4FF5-A633-FE00BEC2647D}" type="presOf" srcId="{23B45576-B55B-43A6-8B06-AD443A0D1717}" destId="{DF578DB5-E8AB-483C-BE62-B7EFD510F9F8}" srcOrd="0" destOrd="0" presId="urn:microsoft.com/office/officeart/2005/8/layout/cycle1"/>
    <dgm:cxn modelId="{6D41CA0D-CACC-4FAF-A34A-4E66E545B2AF}" type="presOf" srcId="{5D4C8949-8149-4E4E-83DC-FACAFEEC106E}" destId="{D65C0A42-9AFE-4126-A926-9440BF3CDDEA}" srcOrd="0" destOrd="0" presId="urn:microsoft.com/office/officeart/2005/8/layout/cycle1"/>
    <dgm:cxn modelId="{3C211F87-9800-45EB-8E52-FC0634E6DBCC}" type="presOf" srcId="{B7C53CCF-7A14-43FC-B5A0-540EECAC880D}" destId="{CA1AC196-3D10-4B22-B829-955943F99740}" srcOrd="0" destOrd="0" presId="urn:microsoft.com/office/officeart/2005/8/layout/cycle1"/>
    <dgm:cxn modelId="{DC32E807-CAEE-482C-9FDC-1FF5D942AD13}" type="presOf" srcId="{3238CEC7-E041-4C71-BB22-034F41C516CA}" destId="{D6042EF9-7852-4349-B250-0725C9C0630C}" srcOrd="0" destOrd="0" presId="urn:microsoft.com/office/officeart/2005/8/layout/cycle1"/>
    <dgm:cxn modelId="{F32A42F0-EFBA-48CD-A5A9-3E173C6B8020}" type="presOf" srcId="{C7A9B3AB-65CE-413A-8B58-6E451D3E1C7B}" destId="{82FAC6F4-786F-4865-93BD-497F74AF7807}" srcOrd="0" destOrd="0" presId="urn:microsoft.com/office/officeart/2005/8/layout/cycle1"/>
    <dgm:cxn modelId="{2CEE0028-4F86-4506-A26C-2D9EC62BB87A}" type="presOf" srcId="{6F55577F-528C-496E-99CF-4DABF7A7A091}" destId="{8BB57371-1BE2-4471-A56F-BF6AB8F0CF72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69726DC0-7EFA-4065-AE54-D4631E077DD7}" type="presOf" srcId="{6E72DC9E-CD3D-410A-BD95-FD6BCDEAAA4F}" destId="{FBC03ED1-CA22-4F7D-927A-ADCB3B874A50}" srcOrd="0" destOrd="0" presId="urn:microsoft.com/office/officeart/2005/8/layout/cycle1"/>
    <dgm:cxn modelId="{A2AE86FB-13E0-4767-BCB2-6508C88A065F}" type="presOf" srcId="{653B69C5-8B91-4195-B4EC-4D99B41BA128}" destId="{47B4FB20-309E-40E2-9ABA-9487356B4BFF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AAC797C1-5E4B-4AFE-8534-0D185B90DCDA}" type="presOf" srcId="{E3F9D8C1-0411-4E28-AF38-C68EE5ED7D3B}" destId="{886F51DC-2C7B-4D18-944E-11F5BC4CF97C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D424889C-214C-48DF-B4B6-67D0640091F4}" type="presOf" srcId="{06C44A3D-F039-47D8-8E15-5480220531C3}" destId="{7306523D-FDFA-41F1-ADCA-EC4D849438DA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55C5DF3B-CCC3-4AA4-825C-6D944B916997}" type="presOf" srcId="{23353E87-F4D9-42D1-9D06-F14CE4B5443B}" destId="{C38919B1-6D0E-44C4-8360-4FA7FFAF313C}" srcOrd="0" destOrd="0" presId="urn:microsoft.com/office/officeart/2005/8/layout/cycle1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B4FE5119-4FE9-4B53-BB47-192A1CE60BDE}" type="presOf" srcId="{52A72663-9B83-4C87-9CE6-56DBA0A190B3}" destId="{983CFF7A-7444-4768-BBA9-6C28B79BDC16}" srcOrd="0" destOrd="0" presId="urn:microsoft.com/office/officeart/2005/8/layout/cycle1"/>
    <dgm:cxn modelId="{845B828D-28C4-4B9F-815A-B3E8FA07B1FD}" type="presOf" srcId="{A5ADE10E-8BC6-4C0B-8D1E-B78043D08C93}" destId="{EC00C5EC-039A-4AC0-9C1D-153CF1B24091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D57CDAE4-631B-4778-A45E-8F3DEC6B4FD7}" type="presOf" srcId="{631C75A1-3C75-431C-B102-063526F6C0B0}" destId="{D3BA680F-2A3F-45FA-84E1-9E9D405B102F}" srcOrd="0" destOrd="0" presId="urn:microsoft.com/office/officeart/2005/8/layout/cycle1"/>
    <dgm:cxn modelId="{1F0EAFBF-E0DF-4F06-9F72-E179F14B28F9}" type="presOf" srcId="{9075DB8C-C221-4E3D-A2C7-3BEBCF4FF5DF}" destId="{A867B9C8-FA77-46C8-84C7-EB369631FCC5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CAF2CA36-35E9-40CA-BAAC-AC8D3C71A346}" type="presOf" srcId="{0EDA6DA1-FB37-4930-BF66-F09CED971810}" destId="{A35DDA30-793B-4B76-A245-2FFE6E654085}" srcOrd="0" destOrd="0" presId="urn:microsoft.com/office/officeart/2005/8/layout/cycle1"/>
    <dgm:cxn modelId="{EBCA7DB5-FDF3-43A2-86F7-D9CA3B0DBEA7}" type="presParOf" srcId="{A867B9C8-FA77-46C8-84C7-EB369631FCC5}" destId="{C3226AB4-E7B4-4F6B-9A71-1A853FE3F9CC}" srcOrd="0" destOrd="0" presId="urn:microsoft.com/office/officeart/2005/8/layout/cycle1"/>
    <dgm:cxn modelId="{9CA36512-5D92-4145-B4C2-7F0CADD9FCAB}" type="presParOf" srcId="{A867B9C8-FA77-46C8-84C7-EB369631FCC5}" destId="{7306523D-FDFA-41F1-ADCA-EC4D849438DA}" srcOrd="1" destOrd="0" presId="urn:microsoft.com/office/officeart/2005/8/layout/cycle1"/>
    <dgm:cxn modelId="{5DD952A4-51D9-42BA-BE4E-9414FBF9C641}" type="presParOf" srcId="{A867B9C8-FA77-46C8-84C7-EB369631FCC5}" destId="{8BB57371-1BE2-4471-A56F-BF6AB8F0CF72}" srcOrd="2" destOrd="0" presId="urn:microsoft.com/office/officeart/2005/8/layout/cycle1"/>
    <dgm:cxn modelId="{0A7F6BCA-AA70-4A38-804A-520D98A30F1D}" type="presParOf" srcId="{A867B9C8-FA77-46C8-84C7-EB369631FCC5}" destId="{936B4AB0-2519-4EEC-9258-34A9A1F8FF9A}" srcOrd="3" destOrd="0" presId="urn:microsoft.com/office/officeart/2005/8/layout/cycle1"/>
    <dgm:cxn modelId="{7FA07420-2660-4EDC-A6A6-36A7FB372469}" type="presParOf" srcId="{A867B9C8-FA77-46C8-84C7-EB369631FCC5}" destId="{983CFF7A-7444-4768-BBA9-6C28B79BDC16}" srcOrd="4" destOrd="0" presId="urn:microsoft.com/office/officeart/2005/8/layout/cycle1"/>
    <dgm:cxn modelId="{E23651D1-8FBE-4E6F-8339-2D2CC5BE575A}" type="presParOf" srcId="{A867B9C8-FA77-46C8-84C7-EB369631FCC5}" destId="{47B4FB20-309E-40E2-9ABA-9487356B4BFF}" srcOrd="5" destOrd="0" presId="urn:microsoft.com/office/officeart/2005/8/layout/cycle1"/>
    <dgm:cxn modelId="{5ECAD559-ABFB-4B95-BED1-D658EC4C8034}" type="presParOf" srcId="{A867B9C8-FA77-46C8-84C7-EB369631FCC5}" destId="{C32B4767-1234-4902-A095-93FF266E4FE7}" srcOrd="6" destOrd="0" presId="urn:microsoft.com/office/officeart/2005/8/layout/cycle1"/>
    <dgm:cxn modelId="{247AF1A9-255F-4F9C-8095-B8D410498E95}" type="presParOf" srcId="{A867B9C8-FA77-46C8-84C7-EB369631FCC5}" destId="{82FAC6F4-786F-4865-93BD-497F74AF7807}" srcOrd="7" destOrd="0" presId="urn:microsoft.com/office/officeart/2005/8/layout/cycle1"/>
    <dgm:cxn modelId="{7C9CE419-E23F-4892-9049-70F0E7C88502}" type="presParOf" srcId="{A867B9C8-FA77-46C8-84C7-EB369631FCC5}" destId="{CA1AC196-3D10-4B22-B829-955943F99740}" srcOrd="8" destOrd="0" presId="urn:microsoft.com/office/officeart/2005/8/layout/cycle1"/>
    <dgm:cxn modelId="{6787D725-73AD-43FF-88D0-40519432E73E}" type="presParOf" srcId="{A867B9C8-FA77-46C8-84C7-EB369631FCC5}" destId="{BA7021EF-8090-4BB2-A5DF-9350ADE6E666}" srcOrd="9" destOrd="0" presId="urn:microsoft.com/office/officeart/2005/8/layout/cycle1"/>
    <dgm:cxn modelId="{0A240760-A92D-4FAF-97F5-6BB67C6BBC00}" type="presParOf" srcId="{A867B9C8-FA77-46C8-84C7-EB369631FCC5}" destId="{EC00C5EC-039A-4AC0-9C1D-153CF1B24091}" srcOrd="10" destOrd="0" presId="urn:microsoft.com/office/officeart/2005/8/layout/cycle1"/>
    <dgm:cxn modelId="{8E54CFA6-B564-4C7B-BD55-94575FBC22A2}" type="presParOf" srcId="{A867B9C8-FA77-46C8-84C7-EB369631FCC5}" destId="{D65C0A42-9AFE-4126-A926-9440BF3CDDEA}" srcOrd="11" destOrd="0" presId="urn:microsoft.com/office/officeart/2005/8/layout/cycle1"/>
    <dgm:cxn modelId="{576CF5B6-4D3B-4AAD-8B97-E87D79E16180}" type="presParOf" srcId="{A867B9C8-FA77-46C8-84C7-EB369631FCC5}" destId="{5B77C255-5928-4235-A9FE-A76D6A9D7FA4}" srcOrd="12" destOrd="0" presId="urn:microsoft.com/office/officeart/2005/8/layout/cycle1"/>
    <dgm:cxn modelId="{F00A2E76-59B9-4E10-A5C8-0E67E6B2E3DC}" type="presParOf" srcId="{A867B9C8-FA77-46C8-84C7-EB369631FCC5}" destId="{DF578DB5-E8AB-483C-BE62-B7EFD510F9F8}" srcOrd="13" destOrd="0" presId="urn:microsoft.com/office/officeart/2005/8/layout/cycle1"/>
    <dgm:cxn modelId="{777D65C8-C5DD-4742-8E4E-A8B130FAFB56}" type="presParOf" srcId="{A867B9C8-FA77-46C8-84C7-EB369631FCC5}" destId="{C38919B1-6D0E-44C4-8360-4FA7FFAF313C}" srcOrd="14" destOrd="0" presId="urn:microsoft.com/office/officeart/2005/8/layout/cycle1"/>
    <dgm:cxn modelId="{238CA9AD-CC42-4D57-9DB4-4580FE895CB2}" type="presParOf" srcId="{A867B9C8-FA77-46C8-84C7-EB369631FCC5}" destId="{02457063-7FA9-471A-96BE-E87CC88BEF6B}" srcOrd="15" destOrd="0" presId="urn:microsoft.com/office/officeart/2005/8/layout/cycle1"/>
    <dgm:cxn modelId="{9D017E54-442B-4534-8BEE-CD8244770525}" type="presParOf" srcId="{A867B9C8-FA77-46C8-84C7-EB369631FCC5}" destId="{886F51DC-2C7B-4D18-944E-11F5BC4CF97C}" srcOrd="16" destOrd="0" presId="urn:microsoft.com/office/officeart/2005/8/layout/cycle1"/>
    <dgm:cxn modelId="{0B2D0737-A765-48DC-B6F9-56261185500D}" type="presParOf" srcId="{A867B9C8-FA77-46C8-84C7-EB369631FCC5}" destId="{B8C21280-36FD-4747-94E1-0E07075F8EE7}" srcOrd="17" destOrd="0" presId="urn:microsoft.com/office/officeart/2005/8/layout/cycle1"/>
    <dgm:cxn modelId="{4A4DC7C9-553A-47B1-B0BF-255FB84EC0D2}" type="presParOf" srcId="{A867B9C8-FA77-46C8-84C7-EB369631FCC5}" destId="{E2F23549-0055-4E4F-B5B6-E998578846F9}" srcOrd="18" destOrd="0" presId="urn:microsoft.com/office/officeart/2005/8/layout/cycle1"/>
    <dgm:cxn modelId="{6F5D88C8-DB9E-48A1-8C75-F41F7E6841D8}" type="presParOf" srcId="{A867B9C8-FA77-46C8-84C7-EB369631FCC5}" destId="{A35DDA30-793B-4B76-A245-2FFE6E654085}" srcOrd="19" destOrd="0" presId="urn:microsoft.com/office/officeart/2005/8/layout/cycle1"/>
    <dgm:cxn modelId="{F3748220-EA58-484E-A17C-2AE1F6C73976}" type="presParOf" srcId="{A867B9C8-FA77-46C8-84C7-EB369631FCC5}" destId="{D3BA680F-2A3F-45FA-84E1-9E9D405B102F}" srcOrd="20" destOrd="0" presId="urn:microsoft.com/office/officeart/2005/8/layout/cycle1"/>
    <dgm:cxn modelId="{1D3B4A82-443C-4401-9B48-429D859D7AD7}" type="presParOf" srcId="{A867B9C8-FA77-46C8-84C7-EB369631FCC5}" destId="{E0A8FF2C-875F-4729-AEA6-BD9641185858}" srcOrd="21" destOrd="0" presId="urn:microsoft.com/office/officeart/2005/8/layout/cycle1"/>
    <dgm:cxn modelId="{8A985856-BEDA-4FE4-A17F-CADDAB251552}" type="presParOf" srcId="{A867B9C8-FA77-46C8-84C7-EB369631FCC5}" destId="{FBC03ED1-CA22-4F7D-927A-ADCB3B874A50}" srcOrd="22" destOrd="0" presId="urn:microsoft.com/office/officeart/2005/8/layout/cycle1"/>
    <dgm:cxn modelId="{3593EB0E-D327-4CEC-B25A-57805F047F35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5CDE5CD-99EA-4B38-A4B5-B0B335E624B3}" type="doc">
      <dgm:prSet loTypeId="urn:microsoft.com/office/officeart/2005/8/layout/radial6" loCatId="cycle" qsTypeId="urn:microsoft.com/office/officeart/2005/8/quickstyle/simple5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392CC22B-4DF9-47D9-A2E1-D9F85FC91271}">
      <dgm:prSet phldrT="[Text]"/>
      <dgm:spPr/>
      <dgm:t>
        <a:bodyPr/>
        <a:lstStyle/>
        <a:p>
          <a:r>
            <a:rPr lang="en-US" b="1" dirty="0" smtClean="0"/>
            <a:t>SEO</a:t>
          </a:r>
        </a:p>
      </dgm:t>
    </dgm:pt>
    <dgm:pt modelId="{0A22635C-7F77-4AEF-87E3-0AAD6AACA501}" type="parTrans" cxnId="{0981D57C-E4AB-485E-9CB9-CDFC322D9EE8}">
      <dgm:prSet/>
      <dgm:spPr/>
      <dgm:t>
        <a:bodyPr/>
        <a:lstStyle/>
        <a:p>
          <a:endParaRPr lang="en-US"/>
        </a:p>
      </dgm:t>
    </dgm:pt>
    <dgm:pt modelId="{C4DDCE9A-228C-4719-92BC-8E6872233297}" type="sibTrans" cxnId="{0981D57C-E4AB-485E-9CB9-CDFC322D9EE8}">
      <dgm:prSet/>
      <dgm:spPr/>
      <dgm:t>
        <a:bodyPr/>
        <a:lstStyle/>
        <a:p>
          <a:endParaRPr lang="en-US"/>
        </a:p>
      </dgm:t>
    </dgm:pt>
    <dgm:pt modelId="{E4F075EE-BCC1-4CB2-94CB-3529D76010AA}">
      <dgm:prSet phldrT="[Text]"/>
      <dgm:spPr/>
      <dgm:t>
        <a:bodyPr/>
        <a:lstStyle/>
        <a:p>
          <a:r>
            <a:rPr lang="en-US" dirty="0" smtClean="0"/>
            <a:t>Cannot Find</a:t>
          </a:r>
          <a:endParaRPr lang="en-US" dirty="0"/>
        </a:p>
      </dgm:t>
    </dgm:pt>
    <dgm:pt modelId="{BCF5D12C-40AF-4826-ADB1-2801474675F3}" type="parTrans" cxnId="{D27DEEA3-7AF5-4A60-B087-8ECD6B350EBD}">
      <dgm:prSet/>
      <dgm:spPr/>
      <dgm:t>
        <a:bodyPr/>
        <a:lstStyle/>
        <a:p>
          <a:endParaRPr lang="en-US"/>
        </a:p>
      </dgm:t>
    </dgm:pt>
    <dgm:pt modelId="{28D314FA-B67F-4719-8DB8-398020A13318}" type="sibTrans" cxnId="{D27DEEA3-7AF5-4A60-B087-8ECD6B350EBD}">
      <dgm:prSet/>
      <dgm:spPr/>
      <dgm:t>
        <a:bodyPr/>
        <a:lstStyle/>
        <a:p>
          <a:endParaRPr lang="en-US"/>
        </a:p>
      </dgm:t>
    </dgm:pt>
    <dgm:pt modelId="{5AD7F2C6-CDB9-4B53-A177-3BC02AA7E0B7}">
      <dgm:prSet phldrT="[Text]"/>
      <dgm:spPr/>
      <dgm:t>
        <a:bodyPr/>
        <a:lstStyle/>
        <a:p>
          <a:r>
            <a:rPr lang="en-US" dirty="0" smtClean="0"/>
            <a:t>Filtered</a:t>
          </a:r>
          <a:endParaRPr lang="en-US" dirty="0"/>
        </a:p>
      </dgm:t>
    </dgm:pt>
    <dgm:pt modelId="{519D8911-9EEE-4382-B252-D24E54403BC2}" type="parTrans" cxnId="{344628C3-774A-451E-8F9F-16C67BC1D2EB}">
      <dgm:prSet/>
      <dgm:spPr/>
      <dgm:t>
        <a:bodyPr/>
        <a:lstStyle/>
        <a:p>
          <a:endParaRPr lang="en-US"/>
        </a:p>
      </dgm:t>
    </dgm:pt>
    <dgm:pt modelId="{4C4A8628-B699-4EC5-8647-4F148DF1D2B2}" type="sibTrans" cxnId="{344628C3-774A-451E-8F9F-16C67BC1D2EB}">
      <dgm:prSet/>
      <dgm:spPr/>
      <dgm:t>
        <a:bodyPr/>
        <a:lstStyle/>
        <a:p>
          <a:endParaRPr lang="en-US"/>
        </a:p>
      </dgm:t>
    </dgm:pt>
    <dgm:pt modelId="{2CF1C748-5ADD-447A-82A0-772232784CC8}">
      <dgm:prSet phldrT="[Text]"/>
      <dgm:spPr/>
      <dgm:t>
        <a:bodyPr/>
        <a:lstStyle/>
        <a:p>
          <a:r>
            <a:rPr lang="en-US" dirty="0" smtClean="0"/>
            <a:t>TIME</a:t>
          </a:r>
          <a:endParaRPr lang="en-US" dirty="0"/>
        </a:p>
      </dgm:t>
    </dgm:pt>
    <dgm:pt modelId="{BDDAFCC2-CD1C-4841-BD7A-3986EDCE439A}" type="parTrans" cxnId="{526E8DFE-4551-41CB-B6C2-B4C0116B8AF6}">
      <dgm:prSet/>
      <dgm:spPr/>
      <dgm:t>
        <a:bodyPr/>
        <a:lstStyle/>
        <a:p>
          <a:endParaRPr lang="en-US"/>
        </a:p>
      </dgm:t>
    </dgm:pt>
    <dgm:pt modelId="{394B583E-A263-4EF8-A53A-3B1600A1EE9F}" type="sibTrans" cxnId="{526E8DFE-4551-41CB-B6C2-B4C0116B8AF6}">
      <dgm:prSet/>
      <dgm:spPr/>
      <dgm:t>
        <a:bodyPr/>
        <a:lstStyle/>
        <a:p>
          <a:endParaRPr lang="en-US"/>
        </a:p>
      </dgm:t>
    </dgm:pt>
    <dgm:pt modelId="{CA753C3A-17D8-440F-9787-794E5B56F8B5}">
      <dgm:prSet phldrT="[Text]"/>
      <dgm:spPr/>
      <dgm:t>
        <a:bodyPr/>
        <a:lstStyle/>
        <a:p>
          <a:r>
            <a:rPr lang="en-US" dirty="0" smtClean="0"/>
            <a:t>Sanctioned</a:t>
          </a:r>
          <a:endParaRPr lang="en-US" dirty="0"/>
        </a:p>
      </dgm:t>
    </dgm:pt>
    <dgm:pt modelId="{9EB40868-1F76-4AFF-B300-4BE5DDB1E437}" type="parTrans" cxnId="{F108D788-3A46-4FE4-B480-9D1D411681AF}">
      <dgm:prSet/>
      <dgm:spPr/>
      <dgm:t>
        <a:bodyPr/>
        <a:lstStyle/>
        <a:p>
          <a:endParaRPr lang="en-US"/>
        </a:p>
      </dgm:t>
    </dgm:pt>
    <dgm:pt modelId="{8F6E0860-4E8F-47FC-A14B-A3F7AC0D4B2A}" type="sibTrans" cxnId="{F108D788-3A46-4FE4-B480-9D1D411681AF}">
      <dgm:prSet/>
      <dgm:spPr/>
      <dgm:t>
        <a:bodyPr/>
        <a:lstStyle/>
        <a:p>
          <a:endParaRPr lang="en-US"/>
        </a:p>
      </dgm:t>
    </dgm:pt>
    <dgm:pt modelId="{07C31157-B443-4651-9DFD-129FC9B3B0DB}" type="pres">
      <dgm:prSet presAssocID="{15CDE5CD-99EA-4B38-A4B5-B0B335E624B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EA8708-7646-4955-ABDA-9CD36F2DDAC0}" type="pres">
      <dgm:prSet presAssocID="{392CC22B-4DF9-47D9-A2E1-D9F85FC91271}" presName="centerShape" presStyleLbl="node0" presStyleIdx="0" presStyleCnt="1"/>
      <dgm:spPr/>
      <dgm:t>
        <a:bodyPr/>
        <a:lstStyle/>
        <a:p>
          <a:endParaRPr lang="en-US"/>
        </a:p>
      </dgm:t>
    </dgm:pt>
    <dgm:pt modelId="{13EACBA5-1E2A-46BE-8EC5-C8E7AB3DD37A}" type="pres">
      <dgm:prSet presAssocID="{E4F075EE-BCC1-4CB2-94CB-3529D76010A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596EA3-EEF6-4001-BFFE-414FA1DAF65A}" type="pres">
      <dgm:prSet presAssocID="{E4F075EE-BCC1-4CB2-94CB-3529D76010AA}" presName="dummy" presStyleCnt="0"/>
      <dgm:spPr/>
      <dgm:t>
        <a:bodyPr/>
        <a:lstStyle/>
        <a:p>
          <a:endParaRPr lang="en-US"/>
        </a:p>
      </dgm:t>
    </dgm:pt>
    <dgm:pt modelId="{2D3A8A90-5340-4C91-9907-D73572BC1F93}" type="pres">
      <dgm:prSet presAssocID="{28D314FA-B67F-4719-8DB8-398020A13318}" presName="sibTrans" presStyleLbl="sibTrans2D1" presStyleIdx="0" presStyleCnt="4"/>
      <dgm:spPr/>
      <dgm:t>
        <a:bodyPr/>
        <a:lstStyle/>
        <a:p>
          <a:endParaRPr lang="en-US"/>
        </a:p>
      </dgm:t>
    </dgm:pt>
    <dgm:pt modelId="{2DBF3B71-58AF-4025-9A5F-627B2765E064}" type="pres">
      <dgm:prSet presAssocID="{5AD7F2C6-CDB9-4B53-A177-3BC02AA7E0B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ADBF19-BB3E-4928-AC32-BDA8B6C27670}" type="pres">
      <dgm:prSet presAssocID="{5AD7F2C6-CDB9-4B53-A177-3BC02AA7E0B7}" presName="dummy" presStyleCnt="0"/>
      <dgm:spPr/>
      <dgm:t>
        <a:bodyPr/>
        <a:lstStyle/>
        <a:p>
          <a:endParaRPr lang="en-US"/>
        </a:p>
      </dgm:t>
    </dgm:pt>
    <dgm:pt modelId="{2604B965-B720-4C13-ACEE-59B3C22BC2A6}" type="pres">
      <dgm:prSet presAssocID="{4C4A8628-B699-4EC5-8647-4F148DF1D2B2}" presName="sibTrans" presStyleLbl="sibTrans2D1" presStyleIdx="1" presStyleCnt="4"/>
      <dgm:spPr/>
      <dgm:t>
        <a:bodyPr/>
        <a:lstStyle/>
        <a:p>
          <a:endParaRPr lang="en-US"/>
        </a:p>
      </dgm:t>
    </dgm:pt>
    <dgm:pt modelId="{3474E6D3-DEDA-468B-B586-511D30CB1603}" type="pres">
      <dgm:prSet presAssocID="{2CF1C748-5ADD-447A-82A0-772232784CC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2F055-AE66-4ED2-8500-863B718358F9}" type="pres">
      <dgm:prSet presAssocID="{2CF1C748-5ADD-447A-82A0-772232784CC8}" presName="dummy" presStyleCnt="0"/>
      <dgm:spPr/>
      <dgm:t>
        <a:bodyPr/>
        <a:lstStyle/>
        <a:p>
          <a:endParaRPr lang="en-US"/>
        </a:p>
      </dgm:t>
    </dgm:pt>
    <dgm:pt modelId="{7165B31E-C3BF-49FF-AA7B-88E31B181587}" type="pres">
      <dgm:prSet presAssocID="{394B583E-A263-4EF8-A53A-3B1600A1EE9F}" presName="sibTrans" presStyleLbl="sibTrans2D1" presStyleIdx="2" presStyleCnt="4"/>
      <dgm:spPr/>
      <dgm:t>
        <a:bodyPr/>
        <a:lstStyle/>
        <a:p>
          <a:endParaRPr lang="en-US"/>
        </a:p>
      </dgm:t>
    </dgm:pt>
    <dgm:pt modelId="{35028F2B-49FE-4AC9-8490-BAC5B1A661E0}" type="pres">
      <dgm:prSet presAssocID="{CA753C3A-17D8-440F-9787-794E5B56F8B5}" presName="node" presStyleLbl="node1" presStyleIdx="3" presStyleCnt="4" custRadScaleRad="104221" custRadScaleInc="-65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765E0-5E3C-4CBB-9CDA-DA342986B251}" type="pres">
      <dgm:prSet presAssocID="{CA753C3A-17D8-440F-9787-794E5B56F8B5}" presName="dummy" presStyleCnt="0"/>
      <dgm:spPr/>
      <dgm:t>
        <a:bodyPr/>
        <a:lstStyle/>
        <a:p>
          <a:endParaRPr lang="en-US"/>
        </a:p>
      </dgm:t>
    </dgm:pt>
    <dgm:pt modelId="{CE84CBCA-9E10-4456-A45A-AE51C60450E2}" type="pres">
      <dgm:prSet presAssocID="{8F6E0860-4E8F-47FC-A14B-A3F7AC0D4B2A}" presName="sibTrans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0981D57C-E4AB-485E-9CB9-CDFC322D9EE8}" srcId="{15CDE5CD-99EA-4B38-A4B5-B0B335E624B3}" destId="{392CC22B-4DF9-47D9-A2E1-D9F85FC91271}" srcOrd="0" destOrd="0" parTransId="{0A22635C-7F77-4AEF-87E3-0AAD6AACA501}" sibTransId="{C4DDCE9A-228C-4719-92BC-8E6872233297}"/>
    <dgm:cxn modelId="{DED9716F-AB91-4732-ACFC-958F408BB2E0}" type="presOf" srcId="{8F6E0860-4E8F-47FC-A14B-A3F7AC0D4B2A}" destId="{CE84CBCA-9E10-4456-A45A-AE51C60450E2}" srcOrd="0" destOrd="0" presId="urn:microsoft.com/office/officeart/2005/8/layout/radial6"/>
    <dgm:cxn modelId="{AF4E542F-D177-40A3-B91B-BBEE93711A9A}" type="presOf" srcId="{15CDE5CD-99EA-4B38-A4B5-B0B335E624B3}" destId="{07C31157-B443-4651-9DFD-129FC9B3B0DB}" srcOrd="0" destOrd="0" presId="urn:microsoft.com/office/officeart/2005/8/layout/radial6"/>
    <dgm:cxn modelId="{CCCDFF65-B274-4A18-8E82-A3388F924C7A}" type="presOf" srcId="{392CC22B-4DF9-47D9-A2E1-D9F85FC91271}" destId="{DDEA8708-7646-4955-ABDA-9CD36F2DDAC0}" srcOrd="0" destOrd="0" presId="urn:microsoft.com/office/officeart/2005/8/layout/radial6"/>
    <dgm:cxn modelId="{F108D788-3A46-4FE4-B480-9D1D411681AF}" srcId="{392CC22B-4DF9-47D9-A2E1-D9F85FC91271}" destId="{CA753C3A-17D8-440F-9787-794E5B56F8B5}" srcOrd="3" destOrd="0" parTransId="{9EB40868-1F76-4AFF-B300-4BE5DDB1E437}" sibTransId="{8F6E0860-4E8F-47FC-A14B-A3F7AC0D4B2A}"/>
    <dgm:cxn modelId="{344628C3-774A-451E-8F9F-16C67BC1D2EB}" srcId="{392CC22B-4DF9-47D9-A2E1-D9F85FC91271}" destId="{5AD7F2C6-CDB9-4B53-A177-3BC02AA7E0B7}" srcOrd="1" destOrd="0" parTransId="{519D8911-9EEE-4382-B252-D24E54403BC2}" sibTransId="{4C4A8628-B699-4EC5-8647-4F148DF1D2B2}"/>
    <dgm:cxn modelId="{9E8FB85B-C9BF-4032-863C-2053D23ECD89}" type="presOf" srcId="{28D314FA-B67F-4719-8DB8-398020A13318}" destId="{2D3A8A90-5340-4C91-9907-D73572BC1F93}" srcOrd="0" destOrd="0" presId="urn:microsoft.com/office/officeart/2005/8/layout/radial6"/>
    <dgm:cxn modelId="{C8096979-7362-472E-A032-2901E5761623}" type="presOf" srcId="{2CF1C748-5ADD-447A-82A0-772232784CC8}" destId="{3474E6D3-DEDA-468B-B586-511D30CB1603}" srcOrd="0" destOrd="0" presId="urn:microsoft.com/office/officeart/2005/8/layout/radial6"/>
    <dgm:cxn modelId="{31A08F61-7A7E-4A15-87E0-94CFA4544134}" type="presOf" srcId="{4C4A8628-B699-4EC5-8647-4F148DF1D2B2}" destId="{2604B965-B720-4C13-ACEE-59B3C22BC2A6}" srcOrd="0" destOrd="0" presId="urn:microsoft.com/office/officeart/2005/8/layout/radial6"/>
    <dgm:cxn modelId="{C830E0A1-EC0D-4EF2-AEFC-366B2830CA98}" type="presOf" srcId="{E4F075EE-BCC1-4CB2-94CB-3529D76010AA}" destId="{13EACBA5-1E2A-46BE-8EC5-C8E7AB3DD37A}" srcOrd="0" destOrd="0" presId="urn:microsoft.com/office/officeart/2005/8/layout/radial6"/>
    <dgm:cxn modelId="{E450A7A4-5789-47C0-A7EB-B37061582C1A}" type="presOf" srcId="{5AD7F2C6-CDB9-4B53-A177-3BC02AA7E0B7}" destId="{2DBF3B71-58AF-4025-9A5F-627B2765E064}" srcOrd="0" destOrd="0" presId="urn:microsoft.com/office/officeart/2005/8/layout/radial6"/>
    <dgm:cxn modelId="{D27DEEA3-7AF5-4A60-B087-8ECD6B350EBD}" srcId="{392CC22B-4DF9-47D9-A2E1-D9F85FC91271}" destId="{E4F075EE-BCC1-4CB2-94CB-3529D76010AA}" srcOrd="0" destOrd="0" parTransId="{BCF5D12C-40AF-4826-ADB1-2801474675F3}" sibTransId="{28D314FA-B67F-4719-8DB8-398020A13318}"/>
    <dgm:cxn modelId="{2CF3789A-42E6-4D25-8CBF-CA13F19D0FDF}" type="presOf" srcId="{CA753C3A-17D8-440F-9787-794E5B56F8B5}" destId="{35028F2B-49FE-4AC9-8490-BAC5B1A661E0}" srcOrd="0" destOrd="0" presId="urn:microsoft.com/office/officeart/2005/8/layout/radial6"/>
    <dgm:cxn modelId="{526E8DFE-4551-41CB-B6C2-B4C0116B8AF6}" srcId="{392CC22B-4DF9-47D9-A2E1-D9F85FC91271}" destId="{2CF1C748-5ADD-447A-82A0-772232784CC8}" srcOrd="2" destOrd="0" parTransId="{BDDAFCC2-CD1C-4841-BD7A-3986EDCE439A}" sibTransId="{394B583E-A263-4EF8-A53A-3B1600A1EE9F}"/>
    <dgm:cxn modelId="{399EE93B-98C1-4510-AE29-E85B225FD039}" type="presOf" srcId="{394B583E-A263-4EF8-A53A-3B1600A1EE9F}" destId="{7165B31E-C3BF-49FF-AA7B-88E31B181587}" srcOrd="0" destOrd="0" presId="urn:microsoft.com/office/officeart/2005/8/layout/radial6"/>
    <dgm:cxn modelId="{078E110C-F5FF-402A-876D-17A109A6D814}" type="presParOf" srcId="{07C31157-B443-4651-9DFD-129FC9B3B0DB}" destId="{DDEA8708-7646-4955-ABDA-9CD36F2DDAC0}" srcOrd="0" destOrd="0" presId="urn:microsoft.com/office/officeart/2005/8/layout/radial6"/>
    <dgm:cxn modelId="{3604F490-DC11-4EFE-96B2-DCB2D5363564}" type="presParOf" srcId="{07C31157-B443-4651-9DFD-129FC9B3B0DB}" destId="{13EACBA5-1E2A-46BE-8EC5-C8E7AB3DD37A}" srcOrd="1" destOrd="0" presId="urn:microsoft.com/office/officeart/2005/8/layout/radial6"/>
    <dgm:cxn modelId="{65801D92-42E4-4400-A923-552416DBE0B4}" type="presParOf" srcId="{07C31157-B443-4651-9DFD-129FC9B3B0DB}" destId="{0D596EA3-EEF6-4001-BFFE-414FA1DAF65A}" srcOrd="2" destOrd="0" presId="urn:microsoft.com/office/officeart/2005/8/layout/radial6"/>
    <dgm:cxn modelId="{2685B112-A281-4D9E-B836-E5A3971A683A}" type="presParOf" srcId="{07C31157-B443-4651-9DFD-129FC9B3B0DB}" destId="{2D3A8A90-5340-4C91-9907-D73572BC1F93}" srcOrd="3" destOrd="0" presId="urn:microsoft.com/office/officeart/2005/8/layout/radial6"/>
    <dgm:cxn modelId="{D628DE04-5B04-472B-89F2-BB4E4CD6431B}" type="presParOf" srcId="{07C31157-B443-4651-9DFD-129FC9B3B0DB}" destId="{2DBF3B71-58AF-4025-9A5F-627B2765E064}" srcOrd="4" destOrd="0" presId="urn:microsoft.com/office/officeart/2005/8/layout/radial6"/>
    <dgm:cxn modelId="{BA841332-752B-491B-B6C5-CF791172641D}" type="presParOf" srcId="{07C31157-B443-4651-9DFD-129FC9B3B0DB}" destId="{4FADBF19-BB3E-4928-AC32-BDA8B6C27670}" srcOrd="5" destOrd="0" presId="urn:microsoft.com/office/officeart/2005/8/layout/radial6"/>
    <dgm:cxn modelId="{349ED1FB-1AA9-4034-9EFB-8BD7FE14F7C5}" type="presParOf" srcId="{07C31157-B443-4651-9DFD-129FC9B3B0DB}" destId="{2604B965-B720-4C13-ACEE-59B3C22BC2A6}" srcOrd="6" destOrd="0" presId="urn:microsoft.com/office/officeart/2005/8/layout/radial6"/>
    <dgm:cxn modelId="{200EF16A-7348-4ED0-B1CD-75981160FBDB}" type="presParOf" srcId="{07C31157-B443-4651-9DFD-129FC9B3B0DB}" destId="{3474E6D3-DEDA-468B-B586-511D30CB1603}" srcOrd="7" destOrd="0" presId="urn:microsoft.com/office/officeart/2005/8/layout/radial6"/>
    <dgm:cxn modelId="{8D2327E2-FF7B-4250-98EC-5146D0B12DC5}" type="presParOf" srcId="{07C31157-B443-4651-9DFD-129FC9B3B0DB}" destId="{A352F055-AE66-4ED2-8500-863B718358F9}" srcOrd="8" destOrd="0" presId="urn:microsoft.com/office/officeart/2005/8/layout/radial6"/>
    <dgm:cxn modelId="{9BC72330-AF11-4BDB-ADFD-0526D32A8C12}" type="presParOf" srcId="{07C31157-B443-4651-9DFD-129FC9B3B0DB}" destId="{7165B31E-C3BF-49FF-AA7B-88E31B181587}" srcOrd="9" destOrd="0" presId="urn:microsoft.com/office/officeart/2005/8/layout/radial6"/>
    <dgm:cxn modelId="{ABE0C71C-A874-4A04-A926-1BA24363519C}" type="presParOf" srcId="{07C31157-B443-4651-9DFD-129FC9B3B0DB}" destId="{35028F2B-49FE-4AC9-8490-BAC5B1A661E0}" srcOrd="10" destOrd="0" presId="urn:microsoft.com/office/officeart/2005/8/layout/radial6"/>
    <dgm:cxn modelId="{33FC35BF-6BB8-4B7C-968B-54EC41CC4286}" type="presParOf" srcId="{07C31157-B443-4651-9DFD-129FC9B3B0DB}" destId="{DB3765E0-5E3C-4CBB-9CDA-DA342986B251}" srcOrd="11" destOrd="0" presId="urn:microsoft.com/office/officeart/2005/8/layout/radial6"/>
    <dgm:cxn modelId="{D86D4C40-2379-4A96-BCA8-768ECC219892}" type="presParOf" srcId="{07C31157-B443-4651-9DFD-129FC9B3B0DB}" destId="{CE84CBCA-9E10-4456-A45A-AE51C60450E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 custRadScaleRad="99167" custRadScaleInc="70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19315C31-4B05-4553-B917-B54D6881ABD4}" type="presOf" srcId="{23B45576-B55B-43A6-8B06-AD443A0D1717}" destId="{DF578DB5-E8AB-483C-BE62-B7EFD510F9F8}" srcOrd="0" destOrd="0" presId="urn:microsoft.com/office/officeart/2005/8/layout/cycle1"/>
    <dgm:cxn modelId="{8140C184-0F56-4AA3-AD6A-7B61DD8A43EF}" type="presOf" srcId="{A5ADE10E-8BC6-4C0B-8D1E-B78043D08C93}" destId="{EC00C5EC-039A-4AC0-9C1D-153CF1B24091}" srcOrd="0" destOrd="0" presId="urn:microsoft.com/office/officeart/2005/8/layout/cycle1"/>
    <dgm:cxn modelId="{BB69B539-B657-41A8-9583-0C8E14884C75}" type="presOf" srcId="{3238CEC7-E041-4C71-BB22-034F41C516CA}" destId="{D6042EF9-7852-4349-B250-0725C9C0630C}" srcOrd="0" destOrd="0" presId="urn:microsoft.com/office/officeart/2005/8/layout/cycle1"/>
    <dgm:cxn modelId="{F061C97A-0D0D-4055-B72D-40D841BBF1E9}" type="presOf" srcId="{653B69C5-8B91-4195-B4EC-4D99B41BA128}" destId="{47B4FB20-309E-40E2-9ABA-9487356B4BFF}" srcOrd="0" destOrd="0" presId="urn:microsoft.com/office/officeart/2005/8/layout/cycle1"/>
    <dgm:cxn modelId="{4A32064E-2462-42B5-B79F-7F28832C08E4}" type="presOf" srcId="{0EDA6DA1-FB37-4930-BF66-F09CED971810}" destId="{A35DDA30-793B-4B76-A245-2FFE6E654085}" srcOrd="0" destOrd="0" presId="urn:microsoft.com/office/officeart/2005/8/layout/cycle1"/>
    <dgm:cxn modelId="{679AC374-DD6B-4CD6-A92A-6CCE43C15CB5}" type="presOf" srcId="{6E72DC9E-CD3D-410A-BD95-FD6BCDEAAA4F}" destId="{FBC03ED1-CA22-4F7D-927A-ADCB3B874A50}" srcOrd="0" destOrd="0" presId="urn:microsoft.com/office/officeart/2005/8/layout/cycle1"/>
    <dgm:cxn modelId="{AFCAA5B6-D8ED-4329-B6D4-3065949E0FE7}" type="presOf" srcId="{E3F9D8C1-0411-4E28-AF38-C68EE5ED7D3B}" destId="{886F51DC-2C7B-4D18-944E-11F5BC4CF97C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19B45551-DA65-4A87-B1BA-8405E12B20E9}" type="presOf" srcId="{23353E87-F4D9-42D1-9D06-F14CE4B5443B}" destId="{C38919B1-6D0E-44C4-8360-4FA7FFAF313C}" srcOrd="0" destOrd="0" presId="urn:microsoft.com/office/officeart/2005/8/layout/cycle1"/>
    <dgm:cxn modelId="{41611717-F7E9-40FC-8CE3-D43D2DE7E0BE}" type="presOf" srcId="{6F55577F-528C-496E-99CF-4DABF7A7A091}" destId="{8BB57371-1BE2-4471-A56F-BF6AB8F0CF72}" srcOrd="0" destOrd="0" presId="urn:microsoft.com/office/officeart/2005/8/layout/cycle1"/>
    <dgm:cxn modelId="{47FFBBB5-061B-4C60-BC29-299CC1F84038}" type="presOf" srcId="{B7C53CCF-7A14-43FC-B5A0-540EECAC880D}" destId="{CA1AC196-3D10-4B22-B829-955943F99740}" srcOrd="0" destOrd="0" presId="urn:microsoft.com/office/officeart/2005/8/layout/cycle1"/>
    <dgm:cxn modelId="{C7D00BCB-EC5F-4B8E-B1C8-AB192B5EB107}" type="presOf" srcId="{631C75A1-3C75-431C-B102-063526F6C0B0}" destId="{D3BA680F-2A3F-45FA-84E1-9E9D405B102F}" srcOrd="0" destOrd="0" presId="urn:microsoft.com/office/officeart/2005/8/layout/cycle1"/>
    <dgm:cxn modelId="{728B1D98-B2E8-40BA-863B-A21032BDD486}" type="presOf" srcId="{C7A9B3AB-65CE-413A-8B58-6E451D3E1C7B}" destId="{82FAC6F4-786F-4865-93BD-497F74AF7807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99C9A964-2E4A-42A4-905B-E2006DFD00AB}" type="presOf" srcId="{06C44A3D-F039-47D8-8E15-5480220531C3}" destId="{7306523D-FDFA-41F1-ADCA-EC4D849438DA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8A634E07-778D-4FF0-A059-041D7894047F}" type="presOf" srcId="{52A72663-9B83-4C87-9CE6-56DBA0A190B3}" destId="{983CFF7A-7444-4768-BBA9-6C28B79BDC16}" srcOrd="0" destOrd="0" presId="urn:microsoft.com/office/officeart/2005/8/layout/cycle1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A3B34207-1198-4B10-95C9-B3C958116087}" type="presOf" srcId="{9075DB8C-C221-4E3D-A2C7-3BEBCF4FF5DF}" destId="{A867B9C8-FA77-46C8-84C7-EB369631FCC5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9B880808-C1FD-4CF0-B093-55CFEA054538}" type="presOf" srcId="{AEA6D2D4-CA39-43C5-ABF0-36A9C108BF6F}" destId="{B8C21280-36FD-4747-94E1-0E07075F8EE7}" srcOrd="0" destOrd="0" presId="urn:microsoft.com/office/officeart/2005/8/layout/cycle1"/>
    <dgm:cxn modelId="{80207D5E-05D8-4DCB-A516-A95F898F50D9}" type="presOf" srcId="{5D4C8949-8149-4E4E-83DC-FACAFEEC106E}" destId="{D65C0A42-9AFE-4126-A926-9440BF3CDDEA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51FAA421-C30D-4EFC-BF49-CBCA30F18D90}" type="presParOf" srcId="{A867B9C8-FA77-46C8-84C7-EB369631FCC5}" destId="{C3226AB4-E7B4-4F6B-9A71-1A853FE3F9CC}" srcOrd="0" destOrd="0" presId="urn:microsoft.com/office/officeart/2005/8/layout/cycle1"/>
    <dgm:cxn modelId="{FB1AAFFE-F9A9-4C28-B0B6-C8B076358C19}" type="presParOf" srcId="{A867B9C8-FA77-46C8-84C7-EB369631FCC5}" destId="{7306523D-FDFA-41F1-ADCA-EC4D849438DA}" srcOrd="1" destOrd="0" presId="urn:microsoft.com/office/officeart/2005/8/layout/cycle1"/>
    <dgm:cxn modelId="{6AFB3992-9084-4955-835E-7B9AC294E57F}" type="presParOf" srcId="{A867B9C8-FA77-46C8-84C7-EB369631FCC5}" destId="{8BB57371-1BE2-4471-A56F-BF6AB8F0CF72}" srcOrd="2" destOrd="0" presId="urn:microsoft.com/office/officeart/2005/8/layout/cycle1"/>
    <dgm:cxn modelId="{CB52AF32-C9F1-4B36-B28A-A8E222863BA9}" type="presParOf" srcId="{A867B9C8-FA77-46C8-84C7-EB369631FCC5}" destId="{936B4AB0-2519-4EEC-9258-34A9A1F8FF9A}" srcOrd="3" destOrd="0" presId="urn:microsoft.com/office/officeart/2005/8/layout/cycle1"/>
    <dgm:cxn modelId="{EE13B183-5A8F-43BC-8CAF-E607A6A69A66}" type="presParOf" srcId="{A867B9C8-FA77-46C8-84C7-EB369631FCC5}" destId="{983CFF7A-7444-4768-BBA9-6C28B79BDC16}" srcOrd="4" destOrd="0" presId="urn:microsoft.com/office/officeart/2005/8/layout/cycle1"/>
    <dgm:cxn modelId="{0DA8B2E0-1CD0-42EF-8A4D-D3AB88706C57}" type="presParOf" srcId="{A867B9C8-FA77-46C8-84C7-EB369631FCC5}" destId="{47B4FB20-309E-40E2-9ABA-9487356B4BFF}" srcOrd="5" destOrd="0" presId="urn:microsoft.com/office/officeart/2005/8/layout/cycle1"/>
    <dgm:cxn modelId="{E153E39B-EA66-4DAD-9D84-E15BB229E302}" type="presParOf" srcId="{A867B9C8-FA77-46C8-84C7-EB369631FCC5}" destId="{C32B4767-1234-4902-A095-93FF266E4FE7}" srcOrd="6" destOrd="0" presId="urn:microsoft.com/office/officeart/2005/8/layout/cycle1"/>
    <dgm:cxn modelId="{C4D5CE9A-6444-4BC6-BD94-BB2CFA325173}" type="presParOf" srcId="{A867B9C8-FA77-46C8-84C7-EB369631FCC5}" destId="{82FAC6F4-786F-4865-93BD-497F74AF7807}" srcOrd="7" destOrd="0" presId="urn:microsoft.com/office/officeart/2005/8/layout/cycle1"/>
    <dgm:cxn modelId="{FBD9D679-0699-4378-9BBB-44DF2C8B943E}" type="presParOf" srcId="{A867B9C8-FA77-46C8-84C7-EB369631FCC5}" destId="{CA1AC196-3D10-4B22-B829-955943F99740}" srcOrd="8" destOrd="0" presId="urn:microsoft.com/office/officeart/2005/8/layout/cycle1"/>
    <dgm:cxn modelId="{C7872CF2-4DF3-4983-B02D-EF6FB0E2C1C5}" type="presParOf" srcId="{A867B9C8-FA77-46C8-84C7-EB369631FCC5}" destId="{BA7021EF-8090-4BB2-A5DF-9350ADE6E666}" srcOrd="9" destOrd="0" presId="urn:microsoft.com/office/officeart/2005/8/layout/cycle1"/>
    <dgm:cxn modelId="{0E164080-2161-49D1-9134-E8F647C9B997}" type="presParOf" srcId="{A867B9C8-FA77-46C8-84C7-EB369631FCC5}" destId="{EC00C5EC-039A-4AC0-9C1D-153CF1B24091}" srcOrd="10" destOrd="0" presId="urn:microsoft.com/office/officeart/2005/8/layout/cycle1"/>
    <dgm:cxn modelId="{F139914E-107A-4B0F-AA31-3AA2ABBC4304}" type="presParOf" srcId="{A867B9C8-FA77-46C8-84C7-EB369631FCC5}" destId="{D65C0A42-9AFE-4126-A926-9440BF3CDDEA}" srcOrd="11" destOrd="0" presId="urn:microsoft.com/office/officeart/2005/8/layout/cycle1"/>
    <dgm:cxn modelId="{C0BE1125-7F3A-4CF4-8810-0458E641D1C8}" type="presParOf" srcId="{A867B9C8-FA77-46C8-84C7-EB369631FCC5}" destId="{5B77C255-5928-4235-A9FE-A76D6A9D7FA4}" srcOrd="12" destOrd="0" presId="urn:microsoft.com/office/officeart/2005/8/layout/cycle1"/>
    <dgm:cxn modelId="{F3B17ED0-6A4A-494E-B2E3-9AC96FFE703C}" type="presParOf" srcId="{A867B9C8-FA77-46C8-84C7-EB369631FCC5}" destId="{DF578DB5-E8AB-483C-BE62-B7EFD510F9F8}" srcOrd="13" destOrd="0" presId="urn:microsoft.com/office/officeart/2005/8/layout/cycle1"/>
    <dgm:cxn modelId="{24951F06-486B-41F8-B279-00076A0C90C9}" type="presParOf" srcId="{A867B9C8-FA77-46C8-84C7-EB369631FCC5}" destId="{C38919B1-6D0E-44C4-8360-4FA7FFAF313C}" srcOrd="14" destOrd="0" presId="urn:microsoft.com/office/officeart/2005/8/layout/cycle1"/>
    <dgm:cxn modelId="{D4D3609C-4FD0-4A64-B673-BF5F262A7A89}" type="presParOf" srcId="{A867B9C8-FA77-46C8-84C7-EB369631FCC5}" destId="{02457063-7FA9-471A-96BE-E87CC88BEF6B}" srcOrd="15" destOrd="0" presId="urn:microsoft.com/office/officeart/2005/8/layout/cycle1"/>
    <dgm:cxn modelId="{E3914BE9-981C-4852-BAD2-E788B65FC5FC}" type="presParOf" srcId="{A867B9C8-FA77-46C8-84C7-EB369631FCC5}" destId="{886F51DC-2C7B-4D18-944E-11F5BC4CF97C}" srcOrd="16" destOrd="0" presId="urn:microsoft.com/office/officeart/2005/8/layout/cycle1"/>
    <dgm:cxn modelId="{48695109-4875-4333-A347-30AE75DFB2E3}" type="presParOf" srcId="{A867B9C8-FA77-46C8-84C7-EB369631FCC5}" destId="{B8C21280-36FD-4747-94E1-0E07075F8EE7}" srcOrd="17" destOrd="0" presId="urn:microsoft.com/office/officeart/2005/8/layout/cycle1"/>
    <dgm:cxn modelId="{8F659732-293D-4101-BD6E-19A642FDD27F}" type="presParOf" srcId="{A867B9C8-FA77-46C8-84C7-EB369631FCC5}" destId="{E2F23549-0055-4E4F-B5B6-E998578846F9}" srcOrd="18" destOrd="0" presId="urn:microsoft.com/office/officeart/2005/8/layout/cycle1"/>
    <dgm:cxn modelId="{F6E96238-1F4A-46CD-B704-075C7A01E1A2}" type="presParOf" srcId="{A867B9C8-FA77-46C8-84C7-EB369631FCC5}" destId="{A35DDA30-793B-4B76-A245-2FFE6E654085}" srcOrd="19" destOrd="0" presId="urn:microsoft.com/office/officeart/2005/8/layout/cycle1"/>
    <dgm:cxn modelId="{39079C5D-5C3B-4526-8068-BBB01EADE74A}" type="presParOf" srcId="{A867B9C8-FA77-46C8-84C7-EB369631FCC5}" destId="{D3BA680F-2A3F-45FA-84E1-9E9D405B102F}" srcOrd="20" destOrd="0" presId="urn:microsoft.com/office/officeart/2005/8/layout/cycle1"/>
    <dgm:cxn modelId="{F6675D91-EF84-4470-B4F4-E26EA2388CF5}" type="presParOf" srcId="{A867B9C8-FA77-46C8-84C7-EB369631FCC5}" destId="{E0A8FF2C-875F-4729-AEA6-BD9641185858}" srcOrd="21" destOrd="0" presId="urn:microsoft.com/office/officeart/2005/8/layout/cycle1"/>
    <dgm:cxn modelId="{FB27E860-6FDF-4ABE-AF6A-5123EC66BF12}" type="presParOf" srcId="{A867B9C8-FA77-46C8-84C7-EB369631FCC5}" destId="{FBC03ED1-CA22-4F7D-927A-ADCB3B874A50}" srcOrd="22" destOrd="0" presId="urn:microsoft.com/office/officeart/2005/8/layout/cycle1"/>
    <dgm:cxn modelId="{DA39C19B-8FAF-4779-BD6C-A99B04287D55}" type="presParOf" srcId="{A867B9C8-FA77-46C8-84C7-EB369631FCC5}" destId="{D6042EF9-7852-4349-B250-0725C9C0630C}" srcOrd="23" destOrd="0" presId="urn:microsoft.com/office/officeart/2005/8/layout/cycle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 custRadScaleRad="99167" custRadScaleInc="70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7FC98FD1-E5B8-4211-85A9-E654901B21DB}" type="presOf" srcId="{631C75A1-3C75-431C-B102-063526F6C0B0}" destId="{D3BA680F-2A3F-45FA-84E1-9E9D405B102F}" srcOrd="0" destOrd="0" presId="urn:microsoft.com/office/officeart/2005/8/layout/cycle1"/>
    <dgm:cxn modelId="{374B99C3-8664-485D-9125-A73219CB1838}" type="presOf" srcId="{A5ADE10E-8BC6-4C0B-8D1E-B78043D08C93}" destId="{EC00C5EC-039A-4AC0-9C1D-153CF1B24091}" srcOrd="0" destOrd="0" presId="urn:microsoft.com/office/officeart/2005/8/layout/cycle1"/>
    <dgm:cxn modelId="{5A0D8AB2-49EB-4666-8EAA-B87F0A8F22CB}" type="presOf" srcId="{6E72DC9E-CD3D-410A-BD95-FD6BCDEAAA4F}" destId="{FBC03ED1-CA22-4F7D-927A-ADCB3B874A50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041C6836-7455-4C70-AC06-54939DBFA3DE}" type="presOf" srcId="{653B69C5-8B91-4195-B4EC-4D99B41BA128}" destId="{47B4FB20-309E-40E2-9ABA-9487356B4BFF}" srcOrd="0" destOrd="0" presId="urn:microsoft.com/office/officeart/2005/8/layout/cycle1"/>
    <dgm:cxn modelId="{4C0AA7E6-B479-466A-AAED-B19BA586F179}" type="presOf" srcId="{52A72663-9B83-4C87-9CE6-56DBA0A190B3}" destId="{983CFF7A-7444-4768-BBA9-6C28B79BDC16}" srcOrd="0" destOrd="0" presId="urn:microsoft.com/office/officeart/2005/8/layout/cycle1"/>
    <dgm:cxn modelId="{F022598A-3F45-497F-B244-90987C3C0D2D}" type="presOf" srcId="{9075DB8C-C221-4E3D-A2C7-3BEBCF4FF5DF}" destId="{A867B9C8-FA77-46C8-84C7-EB369631FCC5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6CA449A6-7CD3-4D50-B668-7B44964220F5}" type="presOf" srcId="{E3F9D8C1-0411-4E28-AF38-C68EE5ED7D3B}" destId="{886F51DC-2C7B-4D18-944E-11F5BC4CF97C}" srcOrd="0" destOrd="0" presId="urn:microsoft.com/office/officeart/2005/8/layout/cycle1"/>
    <dgm:cxn modelId="{8F436584-79D3-49FD-B9E6-4D7AFE629B00}" type="presOf" srcId="{6F55577F-528C-496E-99CF-4DABF7A7A091}" destId="{8BB57371-1BE2-4471-A56F-BF6AB8F0CF72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8FF6EA64-DA16-48A9-811B-62972A91FAC5}" type="presOf" srcId="{3238CEC7-E041-4C71-BB22-034F41C516CA}" destId="{D6042EF9-7852-4349-B250-0725C9C0630C}" srcOrd="0" destOrd="0" presId="urn:microsoft.com/office/officeart/2005/8/layout/cycle1"/>
    <dgm:cxn modelId="{25ECAD05-8D90-4715-865A-B83083FF2DD7}" type="presOf" srcId="{23353E87-F4D9-42D1-9D06-F14CE4B5443B}" destId="{C38919B1-6D0E-44C4-8360-4FA7FFAF313C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3FD18C76-8CFE-4B8A-9B1F-F29FA8F6A40F}" type="presOf" srcId="{0EDA6DA1-FB37-4930-BF66-F09CED971810}" destId="{A35DDA30-793B-4B76-A245-2FFE6E654085}" srcOrd="0" destOrd="0" presId="urn:microsoft.com/office/officeart/2005/8/layout/cycle1"/>
    <dgm:cxn modelId="{EFB323D4-3606-48B3-8CCE-C9A363EF0A05}" type="presOf" srcId="{B7C53CCF-7A14-43FC-B5A0-540EECAC880D}" destId="{CA1AC196-3D10-4B22-B829-955943F99740}" srcOrd="0" destOrd="0" presId="urn:microsoft.com/office/officeart/2005/8/layout/cycle1"/>
    <dgm:cxn modelId="{44F58C3A-17B8-4A66-98CD-B6424F6A14B0}" type="presOf" srcId="{AEA6D2D4-CA39-43C5-ABF0-36A9C108BF6F}" destId="{B8C21280-36FD-4747-94E1-0E07075F8EE7}" srcOrd="0" destOrd="0" presId="urn:microsoft.com/office/officeart/2005/8/layout/cycle1"/>
    <dgm:cxn modelId="{09FBB0F7-763D-4FD6-8D6F-34AA2F265E2D}" type="presOf" srcId="{06C44A3D-F039-47D8-8E15-5480220531C3}" destId="{7306523D-FDFA-41F1-ADCA-EC4D849438DA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5E9FACE5-99FC-4598-A9ED-F6EAD02778A1}" type="presOf" srcId="{C7A9B3AB-65CE-413A-8B58-6E451D3E1C7B}" destId="{82FAC6F4-786F-4865-93BD-497F74AF7807}" srcOrd="0" destOrd="0" presId="urn:microsoft.com/office/officeart/2005/8/layout/cycle1"/>
    <dgm:cxn modelId="{EED15C99-4BB6-4ED8-9BF8-51630A418D81}" type="presOf" srcId="{23B45576-B55B-43A6-8B06-AD443A0D1717}" destId="{DF578DB5-E8AB-483C-BE62-B7EFD510F9F8}" srcOrd="0" destOrd="0" presId="urn:microsoft.com/office/officeart/2005/8/layout/cycle1"/>
    <dgm:cxn modelId="{CA9B24B7-7954-4EF0-ADF4-41E1B442F005}" type="presOf" srcId="{5D4C8949-8149-4E4E-83DC-FACAFEEC106E}" destId="{D65C0A42-9AFE-4126-A926-9440BF3CDDEA}" srcOrd="0" destOrd="0" presId="urn:microsoft.com/office/officeart/2005/8/layout/cycle1"/>
    <dgm:cxn modelId="{5C9432DC-D811-4C0F-8955-16899AA62A21}" type="presParOf" srcId="{A867B9C8-FA77-46C8-84C7-EB369631FCC5}" destId="{C3226AB4-E7B4-4F6B-9A71-1A853FE3F9CC}" srcOrd="0" destOrd="0" presId="urn:microsoft.com/office/officeart/2005/8/layout/cycle1"/>
    <dgm:cxn modelId="{81E740A3-DAE0-43DE-B5CC-C3F37EF5D0BA}" type="presParOf" srcId="{A867B9C8-FA77-46C8-84C7-EB369631FCC5}" destId="{7306523D-FDFA-41F1-ADCA-EC4D849438DA}" srcOrd="1" destOrd="0" presId="urn:microsoft.com/office/officeart/2005/8/layout/cycle1"/>
    <dgm:cxn modelId="{03E7CCE6-02C6-403B-8E34-4F1C4ADF38D9}" type="presParOf" srcId="{A867B9C8-FA77-46C8-84C7-EB369631FCC5}" destId="{8BB57371-1BE2-4471-A56F-BF6AB8F0CF72}" srcOrd="2" destOrd="0" presId="urn:microsoft.com/office/officeart/2005/8/layout/cycle1"/>
    <dgm:cxn modelId="{BB88B49E-344E-41BA-951D-975E370EAEF6}" type="presParOf" srcId="{A867B9C8-FA77-46C8-84C7-EB369631FCC5}" destId="{936B4AB0-2519-4EEC-9258-34A9A1F8FF9A}" srcOrd="3" destOrd="0" presId="urn:microsoft.com/office/officeart/2005/8/layout/cycle1"/>
    <dgm:cxn modelId="{C65ED7FD-3C54-4B53-98E1-10FB8884FED3}" type="presParOf" srcId="{A867B9C8-FA77-46C8-84C7-EB369631FCC5}" destId="{983CFF7A-7444-4768-BBA9-6C28B79BDC16}" srcOrd="4" destOrd="0" presId="urn:microsoft.com/office/officeart/2005/8/layout/cycle1"/>
    <dgm:cxn modelId="{15DD2951-DBB6-481D-BE18-CE20BC22EBBB}" type="presParOf" srcId="{A867B9C8-FA77-46C8-84C7-EB369631FCC5}" destId="{47B4FB20-309E-40E2-9ABA-9487356B4BFF}" srcOrd="5" destOrd="0" presId="urn:microsoft.com/office/officeart/2005/8/layout/cycle1"/>
    <dgm:cxn modelId="{15FA8E6E-0ACD-4379-B86C-864CABFB7027}" type="presParOf" srcId="{A867B9C8-FA77-46C8-84C7-EB369631FCC5}" destId="{C32B4767-1234-4902-A095-93FF266E4FE7}" srcOrd="6" destOrd="0" presId="urn:microsoft.com/office/officeart/2005/8/layout/cycle1"/>
    <dgm:cxn modelId="{5A5F73ED-CE93-4B55-8EC4-7047F0F9691C}" type="presParOf" srcId="{A867B9C8-FA77-46C8-84C7-EB369631FCC5}" destId="{82FAC6F4-786F-4865-93BD-497F74AF7807}" srcOrd="7" destOrd="0" presId="urn:microsoft.com/office/officeart/2005/8/layout/cycle1"/>
    <dgm:cxn modelId="{4BF671D1-3B7F-4393-9464-FF1ADB9B7EE8}" type="presParOf" srcId="{A867B9C8-FA77-46C8-84C7-EB369631FCC5}" destId="{CA1AC196-3D10-4B22-B829-955943F99740}" srcOrd="8" destOrd="0" presId="urn:microsoft.com/office/officeart/2005/8/layout/cycle1"/>
    <dgm:cxn modelId="{D5EA06E9-A901-40F2-AF6E-A1AB3A6AF24C}" type="presParOf" srcId="{A867B9C8-FA77-46C8-84C7-EB369631FCC5}" destId="{BA7021EF-8090-4BB2-A5DF-9350ADE6E666}" srcOrd="9" destOrd="0" presId="urn:microsoft.com/office/officeart/2005/8/layout/cycle1"/>
    <dgm:cxn modelId="{F6578E96-85AC-4940-AA7F-B6F1DBA60133}" type="presParOf" srcId="{A867B9C8-FA77-46C8-84C7-EB369631FCC5}" destId="{EC00C5EC-039A-4AC0-9C1D-153CF1B24091}" srcOrd="10" destOrd="0" presId="urn:microsoft.com/office/officeart/2005/8/layout/cycle1"/>
    <dgm:cxn modelId="{BB48E1BB-36DC-4EAE-86AB-709258735B0B}" type="presParOf" srcId="{A867B9C8-FA77-46C8-84C7-EB369631FCC5}" destId="{D65C0A42-9AFE-4126-A926-9440BF3CDDEA}" srcOrd="11" destOrd="0" presId="urn:microsoft.com/office/officeart/2005/8/layout/cycle1"/>
    <dgm:cxn modelId="{F2C249E0-435C-4321-A43B-B18D76570F72}" type="presParOf" srcId="{A867B9C8-FA77-46C8-84C7-EB369631FCC5}" destId="{5B77C255-5928-4235-A9FE-A76D6A9D7FA4}" srcOrd="12" destOrd="0" presId="urn:microsoft.com/office/officeart/2005/8/layout/cycle1"/>
    <dgm:cxn modelId="{FB2D0F3A-29FF-4F2D-84D2-C1804F85BFC1}" type="presParOf" srcId="{A867B9C8-FA77-46C8-84C7-EB369631FCC5}" destId="{DF578DB5-E8AB-483C-BE62-B7EFD510F9F8}" srcOrd="13" destOrd="0" presId="urn:microsoft.com/office/officeart/2005/8/layout/cycle1"/>
    <dgm:cxn modelId="{3D18F0BA-ECFB-4FC9-9FEF-7BEAC2896946}" type="presParOf" srcId="{A867B9C8-FA77-46C8-84C7-EB369631FCC5}" destId="{C38919B1-6D0E-44C4-8360-4FA7FFAF313C}" srcOrd="14" destOrd="0" presId="urn:microsoft.com/office/officeart/2005/8/layout/cycle1"/>
    <dgm:cxn modelId="{2F7925D4-7FD0-4DC8-937F-6F56C6629AF2}" type="presParOf" srcId="{A867B9C8-FA77-46C8-84C7-EB369631FCC5}" destId="{02457063-7FA9-471A-96BE-E87CC88BEF6B}" srcOrd="15" destOrd="0" presId="urn:microsoft.com/office/officeart/2005/8/layout/cycle1"/>
    <dgm:cxn modelId="{3E5FAF34-4468-460E-9A1C-FF3F88024ED9}" type="presParOf" srcId="{A867B9C8-FA77-46C8-84C7-EB369631FCC5}" destId="{886F51DC-2C7B-4D18-944E-11F5BC4CF97C}" srcOrd="16" destOrd="0" presId="urn:microsoft.com/office/officeart/2005/8/layout/cycle1"/>
    <dgm:cxn modelId="{495E0260-F314-4CCE-86E1-5428A6F08DC9}" type="presParOf" srcId="{A867B9C8-FA77-46C8-84C7-EB369631FCC5}" destId="{B8C21280-36FD-4747-94E1-0E07075F8EE7}" srcOrd="17" destOrd="0" presId="urn:microsoft.com/office/officeart/2005/8/layout/cycle1"/>
    <dgm:cxn modelId="{D3AD0BDF-BFE2-4FF3-A185-828A53BB73C2}" type="presParOf" srcId="{A867B9C8-FA77-46C8-84C7-EB369631FCC5}" destId="{E2F23549-0055-4E4F-B5B6-E998578846F9}" srcOrd="18" destOrd="0" presId="urn:microsoft.com/office/officeart/2005/8/layout/cycle1"/>
    <dgm:cxn modelId="{E1EE153C-7B1C-45CB-851A-E40B79CEA035}" type="presParOf" srcId="{A867B9C8-FA77-46C8-84C7-EB369631FCC5}" destId="{A35DDA30-793B-4B76-A245-2FFE6E654085}" srcOrd="19" destOrd="0" presId="urn:microsoft.com/office/officeart/2005/8/layout/cycle1"/>
    <dgm:cxn modelId="{6AD8F3EB-E24E-4E70-A6EA-081CA36A0615}" type="presParOf" srcId="{A867B9C8-FA77-46C8-84C7-EB369631FCC5}" destId="{D3BA680F-2A3F-45FA-84E1-9E9D405B102F}" srcOrd="20" destOrd="0" presId="urn:microsoft.com/office/officeart/2005/8/layout/cycle1"/>
    <dgm:cxn modelId="{E468D9F0-AEB9-4677-B5FC-A43C42BE1B72}" type="presParOf" srcId="{A867B9C8-FA77-46C8-84C7-EB369631FCC5}" destId="{E0A8FF2C-875F-4729-AEA6-BD9641185858}" srcOrd="21" destOrd="0" presId="urn:microsoft.com/office/officeart/2005/8/layout/cycle1"/>
    <dgm:cxn modelId="{86DA09C0-01E1-46A8-A2C3-4AB908B2EF77}" type="presParOf" srcId="{A867B9C8-FA77-46C8-84C7-EB369631FCC5}" destId="{FBC03ED1-CA22-4F7D-927A-ADCB3B874A50}" srcOrd="22" destOrd="0" presId="urn:microsoft.com/office/officeart/2005/8/layout/cycle1"/>
    <dgm:cxn modelId="{C1782EF6-37A9-4580-8F50-7B56622C5E8F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CC3B9765-5A22-43C5-809B-CE171267F66C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BB3A66-8086-4464-9543-4AB0D9862173}" type="pres">
      <dgm:prSet presAssocID="{06C44A3D-F039-47D8-8E15-5480220531C3}" presName="dummy" presStyleCnt="0"/>
      <dgm:spPr/>
    </dgm:pt>
    <dgm:pt modelId="{3A1BB895-8A4D-4A86-8AAC-9C6DFFE84DC4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2FA209-97CD-431B-AC2B-4EAFFC8F7159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0007917C-0731-4895-9B9F-5D7BEE128F17}" type="pres">
      <dgm:prSet presAssocID="{52A72663-9B83-4C87-9CE6-56DBA0A190B3}" presName="dummy" presStyleCnt="0"/>
      <dgm:spPr/>
    </dgm:pt>
    <dgm:pt modelId="{1B2CCBA3-C999-4670-8C9F-BE9F85C9DCA7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B1F93C-BE4F-4666-9D61-0A9AA7D621FD}" type="pres">
      <dgm:prSet presAssocID="{653B69C5-8B91-4195-B4EC-4D99B41BA128}" presName="sibTrans" presStyleLbl="node1" presStyleIdx="1" presStyleCnt="8" custLinFactNeighborX="463" custLinFactNeighborY="-254"/>
      <dgm:spPr/>
      <dgm:t>
        <a:bodyPr/>
        <a:lstStyle/>
        <a:p>
          <a:endParaRPr lang="en-US"/>
        </a:p>
      </dgm:t>
    </dgm:pt>
    <dgm:pt modelId="{D8421C20-6FCC-44FB-AE36-E2A103A8FAC1}" type="pres">
      <dgm:prSet presAssocID="{C7A9B3AB-65CE-413A-8B58-6E451D3E1C7B}" presName="dummy" presStyleCnt="0"/>
      <dgm:spPr/>
    </dgm:pt>
    <dgm:pt modelId="{F57EA0EA-8503-4B3E-8A27-CE034F7132FC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61152-1A30-410B-B454-A0630515FDCE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D9D436D1-AED5-4ADB-A8C1-A1FB57104485}" type="pres">
      <dgm:prSet presAssocID="{A5ADE10E-8BC6-4C0B-8D1E-B78043D08C93}" presName="dummy" presStyleCnt="0"/>
      <dgm:spPr/>
    </dgm:pt>
    <dgm:pt modelId="{FB6B19FF-A2A4-4FFA-8BFF-DF4D020CE393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D2D23F-AFF0-4A34-A6DA-D9E63F2CA203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259E91BF-BF3F-4783-9FA7-5B970422DA75}" type="pres">
      <dgm:prSet presAssocID="{23B45576-B55B-43A6-8B06-AD443A0D1717}" presName="dummy" presStyleCnt="0"/>
      <dgm:spPr/>
    </dgm:pt>
    <dgm:pt modelId="{E31C1BE3-C842-43F1-B061-DCA0803ABBDD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A697B-6F82-4C66-BF02-72B1ECF26080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ABB90FFA-EB87-4704-8467-B37851750617}" type="pres">
      <dgm:prSet presAssocID="{E3F9D8C1-0411-4E28-AF38-C68EE5ED7D3B}" presName="dummy" presStyleCnt="0"/>
      <dgm:spPr/>
    </dgm:pt>
    <dgm:pt modelId="{6C900661-4197-43AF-A339-389B65AF4416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F20DF-B681-4122-B5E1-936019E9BCEF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46ABAE8-68EC-4289-B924-FF7C6DE50897}" type="pres">
      <dgm:prSet presAssocID="{0EDA6DA1-FB37-4930-BF66-F09CED971810}" presName="dummy" presStyleCnt="0"/>
      <dgm:spPr/>
    </dgm:pt>
    <dgm:pt modelId="{8E6C9877-6203-422C-B15C-BF71E11EE39D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74FD73-B0F8-4EEE-A464-9C3F656D65D4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714A58A5-3BDE-493E-8A1A-7EA210FCBB1B}" type="pres">
      <dgm:prSet presAssocID="{6E72DC9E-CD3D-410A-BD95-FD6BCDEAAA4F}" presName="dummy" presStyleCnt="0"/>
      <dgm:spPr/>
    </dgm:pt>
    <dgm:pt modelId="{C747D2DF-AA00-429A-8BF4-16207A2AABC1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19CBE3-7E59-484E-BE84-5B58E89D3210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F9AF2E87-F341-490F-BFAB-0DC3217C648F}" type="presOf" srcId="{C7A9B3AB-65CE-413A-8B58-6E451D3E1C7B}" destId="{F57EA0EA-8503-4B3E-8A27-CE034F7132FC}" srcOrd="0" destOrd="0" presId="urn:microsoft.com/office/officeart/2005/8/layout/cycle1"/>
    <dgm:cxn modelId="{A1ECFF44-C850-471A-B251-BE2844F7C004}" type="presOf" srcId="{23353E87-F4D9-42D1-9D06-F14CE4B5443B}" destId="{C11A697B-6F82-4C66-BF02-72B1ECF26080}" srcOrd="0" destOrd="0" presId="urn:microsoft.com/office/officeart/2005/8/layout/cycle1"/>
    <dgm:cxn modelId="{8990932F-1E27-4F28-B64E-56941554ACFD}" type="presOf" srcId="{6F55577F-528C-496E-99CF-4DABF7A7A091}" destId="{872FA209-97CD-431B-AC2B-4EAFFC8F7159}" srcOrd="0" destOrd="0" presId="urn:microsoft.com/office/officeart/2005/8/layout/cycle1"/>
    <dgm:cxn modelId="{4E60B656-C5CD-4F00-965A-622CA4EBB7E8}" type="presOf" srcId="{06C44A3D-F039-47D8-8E15-5480220531C3}" destId="{3A1BB895-8A4D-4A86-8AAC-9C6DFFE84DC4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98F2A087-403E-43FE-BF23-6A29413B7A7A}" type="presOf" srcId="{52A72663-9B83-4C87-9CE6-56DBA0A190B3}" destId="{1B2CCBA3-C999-4670-8C9F-BE9F85C9DCA7}" srcOrd="0" destOrd="0" presId="urn:microsoft.com/office/officeart/2005/8/layout/cycle1"/>
    <dgm:cxn modelId="{5CDC85BD-7550-4322-999E-0655D42C270A}" type="presOf" srcId="{23B45576-B55B-43A6-8B06-AD443A0D1717}" destId="{E31C1BE3-C842-43F1-B061-DCA0803ABBDD}" srcOrd="0" destOrd="0" presId="urn:microsoft.com/office/officeart/2005/8/layout/cycle1"/>
    <dgm:cxn modelId="{FAB1DA0C-4D2A-4C01-8E9F-8F3A6DFD661A}" type="presOf" srcId="{B7C53CCF-7A14-43FC-B5A0-540EECAC880D}" destId="{EAD61152-1A30-410B-B454-A0630515FDCE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5571C36C-1C98-4CBB-B614-BEAE94692F49}" type="presOf" srcId="{653B69C5-8B91-4195-B4EC-4D99B41BA128}" destId="{3AB1F93C-BE4F-4666-9D61-0A9AA7D621FD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69584A98-0E27-4564-9554-93CABAE37C32}" type="presOf" srcId="{3238CEC7-E041-4C71-BB22-034F41C516CA}" destId="{7019CBE3-7E59-484E-BE84-5B58E89D3210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E0E5F06C-BFEF-4B67-B38A-5AE7CCCDB95F}" type="presOf" srcId="{AEA6D2D4-CA39-43C5-ABF0-36A9C108BF6F}" destId="{F95F20DF-B681-4122-B5E1-936019E9BCEF}" srcOrd="0" destOrd="0" presId="urn:microsoft.com/office/officeart/2005/8/layout/cycle1"/>
    <dgm:cxn modelId="{C0900F50-8A7B-44DB-A438-53CE76E20416}" type="presOf" srcId="{9075DB8C-C221-4E3D-A2C7-3BEBCF4FF5DF}" destId="{CC3B9765-5A22-43C5-809B-CE171267F66C}" srcOrd="0" destOrd="0" presId="urn:microsoft.com/office/officeart/2005/8/layout/cycle1"/>
    <dgm:cxn modelId="{44AFBFB6-CB04-4F6B-8A0C-5EA42989A9A0}" type="presOf" srcId="{E3F9D8C1-0411-4E28-AF38-C68EE5ED7D3B}" destId="{6C900661-4197-43AF-A339-389B65AF4416}" srcOrd="0" destOrd="0" presId="urn:microsoft.com/office/officeart/2005/8/layout/cycle1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36434DC5-00BF-4A32-BDE7-DAF2630467B0}" type="presOf" srcId="{5D4C8949-8149-4E4E-83DC-FACAFEEC106E}" destId="{17D2D23F-AFF0-4A34-A6DA-D9E63F2CA203}" srcOrd="0" destOrd="0" presId="urn:microsoft.com/office/officeart/2005/8/layout/cycle1"/>
    <dgm:cxn modelId="{13AC71B4-F3C2-4A51-9C28-6E80616720AC}" type="presOf" srcId="{0EDA6DA1-FB37-4930-BF66-F09CED971810}" destId="{8E6C9877-6203-422C-B15C-BF71E11EE39D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FE3AA1C2-13CD-41A2-B025-959F93229332}" type="presOf" srcId="{A5ADE10E-8BC6-4C0B-8D1E-B78043D08C93}" destId="{FB6B19FF-A2A4-4FFA-8BFF-DF4D020CE393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F9DFD6A8-AAEF-43DE-B5A9-400EAC725D46}" type="presOf" srcId="{631C75A1-3C75-431C-B102-063526F6C0B0}" destId="{3674FD73-B0F8-4EEE-A464-9C3F656D65D4}" srcOrd="0" destOrd="0" presId="urn:microsoft.com/office/officeart/2005/8/layout/cycle1"/>
    <dgm:cxn modelId="{7AFAE067-9D62-4575-8F36-FC7E0DA46017}" type="presOf" srcId="{6E72DC9E-CD3D-410A-BD95-FD6BCDEAAA4F}" destId="{C747D2DF-AA00-429A-8BF4-16207A2AABC1}" srcOrd="0" destOrd="0" presId="urn:microsoft.com/office/officeart/2005/8/layout/cycle1"/>
    <dgm:cxn modelId="{1EAA1D22-0E39-43A3-A7E8-1131D29B4DDD}" type="presParOf" srcId="{CC3B9765-5A22-43C5-809B-CE171267F66C}" destId="{AFBB3A66-8086-4464-9543-4AB0D9862173}" srcOrd="0" destOrd="0" presId="urn:microsoft.com/office/officeart/2005/8/layout/cycle1"/>
    <dgm:cxn modelId="{D917E822-8FF2-493A-B5BE-B425279B966F}" type="presParOf" srcId="{CC3B9765-5A22-43C5-809B-CE171267F66C}" destId="{3A1BB895-8A4D-4A86-8AAC-9C6DFFE84DC4}" srcOrd="1" destOrd="0" presId="urn:microsoft.com/office/officeart/2005/8/layout/cycle1"/>
    <dgm:cxn modelId="{F1744506-0B36-4D44-9FBA-DDEDC334F499}" type="presParOf" srcId="{CC3B9765-5A22-43C5-809B-CE171267F66C}" destId="{872FA209-97CD-431B-AC2B-4EAFFC8F7159}" srcOrd="2" destOrd="0" presId="urn:microsoft.com/office/officeart/2005/8/layout/cycle1"/>
    <dgm:cxn modelId="{B9D09A07-B35F-4696-BE1B-3D39DFDBBD05}" type="presParOf" srcId="{CC3B9765-5A22-43C5-809B-CE171267F66C}" destId="{0007917C-0731-4895-9B9F-5D7BEE128F17}" srcOrd="3" destOrd="0" presId="urn:microsoft.com/office/officeart/2005/8/layout/cycle1"/>
    <dgm:cxn modelId="{92116CE6-7D53-4B3A-A73E-E2966C417903}" type="presParOf" srcId="{CC3B9765-5A22-43C5-809B-CE171267F66C}" destId="{1B2CCBA3-C999-4670-8C9F-BE9F85C9DCA7}" srcOrd="4" destOrd="0" presId="urn:microsoft.com/office/officeart/2005/8/layout/cycle1"/>
    <dgm:cxn modelId="{03FE9138-E94C-4E4F-966F-42D5EF15C73A}" type="presParOf" srcId="{CC3B9765-5A22-43C5-809B-CE171267F66C}" destId="{3AB1F93C-BE4F-4666-9D61-0A9AA7D621FD}" srcOrd="5" destOrd="0" presId="urn:microsoft.com/office/officeart/2005/8/layout/cycle1"/>
    <dgm:cxn modelId="{A4942485-5383-4838-8F1E-C905B0F4A0D1}" type="presParOf" srcId="{CC3B9765-5A22-43C5-809B-CE171267F66C}" destId="{D8421C20-6FCC-44FB-AE36-E2A103A8FAC1}" srcOrd="6" destOrd="0" presId="urn:microsoft.com/office/officeart/2005/8/layout/cycle1"/>
    <dgm:cxn modelId="{4C25AC0C-09F1-4768-BF8A-D3C128268D11}" type="presParOf" srcId="{CC3B9765-5A22-43C5-809B-CE171267F66C}" destId="{F57EA0EA-8503-4B3E-8A27-CE034F7132FC}" srcOrd="7" destOrd="0" presId="urn:microsoft.com/office/officeart/2005/8/layout/cycle1"/>
    <dgm:cxn modelId="{4AEAE194-D398-4634-BC6E-D7AB1BC3B304}" type="presParOf" srcId="{CC3B9765-5A22-43C5-809B-CE171267F66C}" destId="{EAD61152-1A30-410B-B454-A0630515FDCE}" srcOrd="8" destOrd="0" presId="urn:microsoft.com/office/officeart/2005/8/layout/cycle1"/>
    <dgm:cxn modelId="{BDAB8CF6-6903-456F-BFF8-AE413050F794}" type="presParOf" srcId="{CC3B9765-5A22-43C5-809B-CE171267F66C}" destId="{D9D436D1-AED5-4ADB-A8C1-A1FB57104485}" srcOrd="9" destOrd="0" presId="urn:microsoft.com/office/officeart/2005/8/layout/cycle1"/>
    <dgm:cxn modelId="{793A8E46-EDED-4871-A63D-82C5167189C8}" type="presParOf" srcId="{CC3B9765-5A22-43C5-809B-CE171267F66C}" destId="{FB6B19FF-A2A4-4FFA-8BFF-DF4D020CE393}" srcOrd="10" destOrd="0" presId="urn:microsoft.com/office/officeart/2005/8/layout/cycle1"/>
    <dgm:cxn modelId="{0593D94B-E148-469E-9903-1A20D17BF159}" type="presParOf" srcId="{CC3B9765-5A22-43C5-809B-CE171267F66C}" destId="{17D2D23F-AFF0-4A34-A6DA-D9E63F2CA203}" srcOrd="11" destOrd="0" presId="urn:microsoft.com/office/officeart/2005/8/layout/cycle1"/>
    <dgm:cxn modelId="{130E7ED5-7F9A-4A42-88CE-A1CC85AB308C}" type="presParOf" srcId="{CC3B9765-5A22-43C5-809B-CE171267F66C}" destId="{259E91BF-BF3F-4783-9FA7-5B970422DA75}" srcOrd="12" destOrd="0" presId="urn:microsoft.com/office/officeart/2005/8/layout/cycle1"/>
    <dgm:cxn modelId="{14963A45-57D7-493B-A975-2D6AE4302B47}" type="presParOf" srcId="{CC3B9765-5A22-43C5-809B-CE171267F66C}" destId="{E31C1BE3-C842-43F1-B061-DCA0803ABBDD}" srcOrd="13" destOrd="0" presId="urn:microsoft.com/office/officeart/2005/8/layout/cycle1"/>
    <dgm:cxn modelId="{77DA8432-C310-4E75-96F5-A2AF8ED3F44F}" type="presParOf" srcId="{CC3B9765-5A22-43C5-809B-CE171267F66C}" destId="{C11A697B-6F82-4C66-BF02-72B1ECF26080}" srcOrd="14" destOrd="0" presId="urn:microsoft.com/office/officeart/2005/8/layout/cycle1"/>
    <dgm:cxn modelId="{C7C60B28-2B00-4CAE-BFBD-6353674191F8}" type="presParOf" srcId="{CC3B9765-5A22-43C5-809B-CE171267F66C}" destId="{ABB90FFA-EB87-4704-8467-B37851750617}" srcOrd="15" destOrd="0" presId="urn:microsoft.com/office/officeart/2005/8/layout/cycle1"/>
    <dgm:cxn modelId="{8BA09E19-5EB0-4B02-990C-55E3C6F3C4B6}" type="presParOf" srcId="{CC3B9765-5A22-43C5-809B-CE171267F66C}" destId="{6C900661-4197-43AF-A339-389B65AF4416}" srcOrd="16" destOrd="0" presId="urn:microsoft.com/office/officeart/2005/8/layout/cycle1"/>
    <dgm:cxn modelId="{52651026-9A55-41CE-AB78-4A42D31BCBEA}" type="presParOf" srcId="{CC3B9765-5A22-43C5-809B-CE171267F66C}" destId="{F95F20DF-B681-4122-B5E1-936019E9BCEF}" srcOrd="17" destOrd="0" presId="urn:microsoft.com/office/officeart/2005/8/layout/cycle1"/>
    <dgm:cxn modelId="{034597E7-677A-4A59-B84B-832A53BE6CA6}" type="presParOf" srcId="{CC3B9765-5A22-43C5-809B-CE171267F66C}" destId="{E46ABAE8-68EC-4289-B924-FF7C6DE50897}" srcOrd="18" destOrd="0" presId="urn:microsoft.com/office/officeart/2005/8/layout/cycle1"/>
    <dgm:cxn modelId="{6A8ACEAF-0577-4273-A304-8B408F41D583}" type="presParOf" srcId="{CC3B9765-5A22-43C5-809B-CE171267F66C}" destId="{8E6C9877-6203-422C-B15C-BF71E11EE39D}" srcOrd="19" destOrd="0" presId="urn:microsoft.com/office/officeart/2005/8/layout/cycle1"/>
    <dgm:cxn modelId="{FF8DB2F4-8527-428C-9690-1421B448B51D}" type="presParOf" srcId="{CC3B9765-5A22-43C5-809B-CE171267F66C}" destId="{3674FD73-B0F8-4EEE-A464-9C3F656D65D4}" srcOrd="20" destOrd="0" presId="urn:microsoft.com/office/officeart/2005/8/layout/cycle1"/>
    <dgm:cxn modelId="{69E054F4-21A8-445C-B4B0-DE00820A6AD0}" type="presParOf" srcId="{CC3B9765-5A22-43C5-809B-CE171267F66C}" destId="{714A58A5-3BDE-493E-8A1A-7EA210FCBB1B}" srcOrd="21" destOrd="0" presId="urn:microsoft.com/office/officeart/2005/8/layout/cycle1"/>
    <dgm:cxn modelId="{4F50A153-D743-4066-8A9F-AF1E1A8721FB}" type="presParOf" srcId="{CC3B9765-5A22-43C5-809B-CE171267F66C}" destId="{C747D2DF-AA00-429A-8BF4-16207A2AABC1}" srcOrd="22" destOrd="0" presId="urn:microsoft.com/office/officeart/2005/8/layout/cycle1"/>
    <dgm:cxn modelId="{87B3A257-BA32-452B-B107-10CB511EBAE1}" type="presParOf" srcId="{CC3B9765-5A22-43C5-809B-CE171267F66C}" destId="{7019CBE3-7E59-484E-BE84-5B58E89D3210}" srcOrd="23" destOrd="0" presId="urn:microsoft.com/office/officeart/2005/8/layout/cycle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579492F-87B8-4190-A965-B0EC5F1CDAC4}" type="doc">
      <dgm:prSet loTypeId="urn:microsoft.com/office/officeart/2005/8/layout/gear1" loCatId="process" qsTypeId="urn:microsoft.com/office/officeart/2005/8/quickstyle/3d2" qsCatId="3D" csTypeId="urn:microsoft.com/office/officeart/2005/8/colors/accent2_4" csCatId="accent2" phldr="1"/>
      <dgm:spPr/>
    </dgm:pt>
    <dgm:pt modelId="{1CFE7580-1CCD-41AC-B8A1-CB442BA64D86}">
      <dgm:prSet phldrT="[Text]" custT="1"/>
      <dgm:spPr/>
      <dgm:t>
        <a:bodyPr/>
        <a:lstStyle/>
        <a:p>
          <a:r>
            <a:rPr lang="en-US" sz="1600" b="1" dirty="0" smtClean="0"/>
            <a:t>Good </a:t>
          </a:r>
          <a:br>
            <a:rPr lang="en-US" sz="1600" b="1" dirty="0" smtClean="0"/>
          </a:br>
          <a:r>
            <a:rPr lang="en-US" sz="1600" b="1" dirty="0" smtClean="0"/>
            <a:t>SEO</a:t>
          </a:r>
          <a:br>
            <a:rPr lang="en-US" sz="1600" b="1" dirty="0" smtClean="0"/>
          </a:br>
          <a:r>
            <a:rPr lang="en-US" sz="1600" b="1" dirty="0" smtClean="0"/>
            <a:t>Bad</a:t>
          </a:r>
          <a:endParaRPr lang="en-US" sz="1600" b="1" dirty="0"/>
        </a:p>
      </dgm:t>
    </dgm:pt>
    <dgm:pt modelId="{311027AC-E42D-484C-BF58-D7258D7B9E67}" type="parTrans" cxnId="{35F94971-6777-4CFB-9029-E7C8B9288D46}">
      <dgm:prSet/>
      <dgm:spPr/>
      <dgm:t>
        <a:bodyPr/>
        <a:lstStyle/>
        <a:p>
          <a:endParaRPr lang="en-US"/>
        </a:p>
      </dgm:t>
    </dgm:pt>
    <dgm:pt modelId="{A9D46E38-7AB4-425E-81BE-A9DA3BD07B7C}" type="sibTrans" cxnId="{35F94971-6777-4CFB-9029-E7C8B9288D46}">
      <dgm:prSet/>
      <dgm:spPr/>
      <dgm:t>
        <a:bodyPr/>
        <a:lstStyle/>
        <a:p>
          <a:endParaRPr lang="en-US"/>
        </a:p>
      </dgm:t>
    </dgm:pt>
    <dgm:pt modelId="{3CF869C4-EBDC-46E4-AE1A-A9AB9F9EA323}">
      <dgm:prSet phldrT="[Text]"/>
      <dgm:spPr/>
      <dgm:t>
        <a:bodyPr/>
        <a:lstStyle/>
        <a:p>
          <a:r>
            <a:rPr lang="en-US" b="1" dirty="0" smtClean="0"/>
            <a:t>Consequence</a:t>
          </a:r>
          <a:endParaRPr lang="en-US" b="1" dirty="0"/>
        </a:p>
      </dgm:t>
    </dgm:pt>
    <dgm:pt modelId="{8241ACA5-96DF-4DA8-977A-C8FE3976329F}" type="parTrans" cxnId="{A18DA8CC-B593-421B-B51F-CA4B96583DA9}">
      <dgm:prSet/>
      <dgm:spPr/>
      <dgm:t>
        <a:bodyPr/>
        <a:lstStyle/>
        <a:p>
          <a:endParaRPr lang="en-US"/>
        </a:p>
      </dgm:t>
    </dgm:pt>
    <dgm:pt modelId="{62297C8F-BD72-4F3A-9941-F2B1C8814A31}" type="sibTrans" cxnId="{A18DA8CC-B593-421B-B51F-CA4B96583DA9}">
      <dgm:prSet/>
      <dgm:spPr/>
      <dgm:t>
        <a:bodyPr/>
        <a:lstStyle/>
        <a:p>
          <a:endParaRPr lang="en-US"/>
        </a:p>
      </dgm:t>
    </dgm:pt>
    <dgm:pt modelId="{E4A9B89A-AB21-4314-B86C-9A927105D3F5}">
      <dgm:prSet phldrT="[Text]" custT="1"/>
      <dgm:spPr/>
      <dgm:t>
        <a:bodyPr/>
        <a:lstStyle/>
        <a:p>
          <a:r>
            <a:rPr lang="en-US" sz="1400" b="1" dirty="0" smtClean="0"/>
            <a:t>Real</a:t>
          </a:r>
          <a:endParaRPr lang="en-US" sz="1400" b="1" dirty="0"/>
        </a:p>
      </dgm:t>
    </dgm:pt>
    <dgm:pt modelId="{150E17AA-14C5-4D6E-8CEB-6083B3705339}" type="parTrans" cxnId="{17A99B48-4B5E-4075-B971-71BD9FA8CDE9}">
      <dgm:prSet/>
      <dgm:spPr/>
      <dgm:t>
        <a:bodyPr/>
        <a:lstStyle/>
        <a:p>
          <a:endParaRPr lang="en-US"/>
        </a:p>
      </dgm:t>
    </dgm:pt>
    <dgm:pt modelId="{A2EB193F-A5CC-4295-8276-91370AB9ADEE}" type="sibTrans" cxnId="{17A99B48-4B5E-4075-B971-71BD9FA8CDE9}">
      <dgm:prSet/>
      <dgm:spPr/>
      <dgm:t>
        <a:bodyPr/>
        <a:lstStyle/>
        <a:p>
          <a:endParaRPr lang="en-US"/>
        </a:p>
      </dgm:t>
    </dgm:pt>
    <dgm:pt modelId="{E69CF558-F8E2-4200-88AA-53F8F79C6880}" type="pres">
      <dgm:prSet presAssocID="{C579492F-87B8-4190-A965-B0EC5F1CDAC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BDAA1DE-9F63-4FE4-B1D8-9FD766D1A2EB}" type="pres">
      <dgm:prSet presAssocID="{1CFE7580-1CCD-41AC-B8A1-CB442BA64D86}" presName="gear1" presStyleLbl="node1" presStyleIdx="0" presStyleCnt="3" custScaleX="89165" custScaleY="85241" custLinFactNeighborX="7421" custLinFactNeighborY="-583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1E3CCF-9ECF-4564-99E9-B9897E0CEBFA}" type="pres">
      <dgm:prSet presAssocID="{1CFE7580-1CCD-41AC-B8A1-CB442BA64D86}" presName="gear1srcNode" presStyleLbl="node1" presStyleIdx="0" presStyleCnt="3"/>
      <dgm:spPr/>
      <dgm:t>
        <a:bodyPr/>
        <a:lstStyle/>
        <a:p>
          <a:endParaRPr lang="en-US"/>
        </a:p>
      </dgm:t>
    </dgm:pt>
    <dgm:pt modelId="{75B3D7B3-BEBC-4C3C-AE27-B4FCFA7C2F62}" type="pres">
      <dgm:prSet presAssocID="{1CFE7580-1CCD-41AC-B8A1-CB442BA64D86}" presName="gear1dstNode" presStyleLbl="node1" presStyleIdx="0" presStyleCnt="3"/>
      <dgm:spPr/>
      <dgm:t>
        <a:bodyPr/>
        <a:lstStyle/>
        <a:p>
          <a:endParaRPr lang="en-US"/>
        </a:p>
      </dgm:t>
    </dgm:pt>
    <dgm:pt modelId="{3ABB9BB1-5C65-4C34-B53C-A4B04A21DD97}" type="pres">
      <dgm:prSet presAssocID="{3CF869C4-EBDC-46E4-AE1A-A9AB9F9EA323}" presName="gear2" presStyleLbl="node1" presStyleIdx="1" presStyleCnt="3" custScaleX="125918" custScaleY="117666" custLinFactNeighborX="-16939" custLinFactNeighborY="1284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06DDA3-3E72-48AC-866B-51DC401EECE0}" type="pres">
      <dgm:prSet presAssocID="{3CF869C4-EBDC-46E4-AE1A-A9AB9F9EA323}" presName="gear2srcNode" presStyleLbl="node1" presStyleIdx="1" presStyleCnt="3"/>
      <dgm:spPr/>
      <dgm:t>
        <a:bodyPr/>
        <a:lstStyle/>
        <a:p>
          <a:endParaRPr lang="en-US"/>
        </a:p>
      </dgm:t>
    </dgm:pt>
    <dgm:pt modelId="{D93BC46E-77E8-4690-B050-0ABA4C297B48}" type="pres">
      <dgm:prSet presAssocID="{3CF869C4-EBDC-46E4-AE1A-A9AB9F9EA323}" presName="gear2dstNode" presStyleLbl="node1" presStyleIdx="1" presStyleCnt="3"/>
      <dgm:spPr/>
      <dgm:t>
        <a:bodyPr/>
        <a:lstStyle/>
        <a:p>
          <a:endParaRPr lang="en-US"/>
        </a:p>
      </dgm:t>
    </dgm:pt>
    <dgm:pt modelId="{B49CB4A9-2E45-46F8-99DF-E4CA292FD771}" type="pres">
      <dgm:prSet presAssocID="{E4A9B89A-AB21-4314-B86C-9A927105D3F5}" presName="gear3" presStyleLbl="node1" presStyleIdx="2" presStyleCnt="3" custScaleX="122676" custScaleY="126270" custLinFactNeighborX="12699" custLinFactNeighborY="-10392"/>
      <dgm:spPr/>
      <dgm:t>
        <a:bodyPr/>
        <a:lstStyle/>
        <a:p>
          <a:endParaRPr lang="en-US"/>
        </a:p>
      </dgm:t>
    </dgm:pt>
    <dgm:pt modelId="{F021A6E4-E1A1-4FC4-98E3-D236CC0136D0}" type="pres">
      <dgm:prSet presAssocID="{E4A9B89A-AB21-4314-B86C-9A927105D3F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7FCACA-78B6-4A3F-8C95-1B040ADDB207}" type="pres">
      <dgm:prSet presAssocID="{E4A9B89A-AB21-4314-B86C-9A927105D3F5}" presName="gear3srcNode" presStyleLbl="node1" presStyleIdx="2" presStyleCnt="3"/>
      <dgm:spPr/>
      <dgm:t>
        <a:bodyPr/>
        <a:lstStyle/>
        <a:p>
          <a:endParaRPr lang="en-US"/>
        </a:p>
      </dgm:t>
    </dgm:pt>
    <dgm:pt modelId="{1D4A3A88-0057-4808-9CE0-43EC6F77D313}" type="pres">
      <dgm:prSet presAssocID="{E4A9B89A-AB21-4314-B86C-9A927105D3F5}" presName="gear3dstNode" presStyleLbl="node1" presStyleIdx="2" presStyleCnt="3"/>
      <dgm:spPr/>
      <dgm:t>
        <a:bodyPr/>
        <a:lstStyle/>
        <a:p>
          <a:endParaRPr lang="en-US"/>
        </a:p>
      </dgm:t>
    </dgm:pt>
    <dgm:pt modelId="{F2B03541-E749-43AC-BB96-29E1243D5C07}" type="pres">
      <dgm:prSet presAssocID="{A9D46E38-7AB4-425E-81BE-A9DA3BD07B7C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5E42C5D9-2962-4CF4-B707-3A9B3CFC336B}" type="pres">
      <dgm:prSet presAssocID="{62297C8F-BD72-4F3A-9941-F2B1C8814A31}" presName="connector2" presStyleLbl="sibTrans2D1" presStyleIdx="1" presStyleCnt="3" custAng="1151793" custLinFactNeighborX="-13521" custLinFactNeighborY="-15571"/>
      <dgm:spPr/>
      <dgm:t>
        <a:bodyPr/>
        <a:lstStyle/>
        <a:p>
          <a:endParaRPr lang="en-US"/>
        </a:p>
      </dgm:t>
    </dgm:pt>
    <dgm:pt modelId="{D8E7FBDF-30F6-4B4F-B994-2729F261E06E}" type="pres">
      <dgm:prSet presAssocID="{A2EB193F-A5CC-4295-8276-91370AB9ADEE}" presName="connector3" presStyleLbl="sibTrans2D1" presStyleIdx="2" presStyleCnt="3" custAng="1139638" custLinFactNeighborX="2235" custLinFactNeighborY="-9292"/>
      <dgm:spPr/>
      <dgm:t>
        <a:bodyPr/>
        <a:lstStyle/>
        <a:p>
          <a:endParaRPr lang="en-US"/>
        </a:p>
      </dgm:t>
    </dgm:pt>
  </dgm:ptLst>
  <dgm:cxnLst>
    <dgm:cxn modelId="{1ADFACE1-C57C-4927-BE30-50C8BC06A86D}" type="presOf" srcId="{1CFE7580-1CCD-41AC-B8A1-CB442BA64D86}" destId="{9BDAA1DE-9F63-4FE4-B1D8-9FD766D1A2EB}" srcOrd="0" destOrd="0" presId="urn:microsoft.com/office/officeart/2005/8/layout/gear1"/>
    <dgm:cxn modelId="{9A22E55E-E0AB-445C-A4F8-0C742E700D6E}" type="presOf" srcId="{1CFE7580-1CCD-41AC-B8A1-CB442BA64D86}" destId="{2D1E3CCF-9ECF-4564-99E9-B9897E0CEBFA}" srcOrd="1" destOrd="0" presId="urn:microsoft.com/office/officeart/2005/8/layout/gear1"/>
    <dgm:cxn modelId="{98477877-2D54-4377-AC20-A9DA463D314D}" type="presOf" srcId="{3CF869C4-EBDC-46E4-AE1A-A9AB9F9EA323}" destId="{D93BC46E-77E8-4690-B050-0ABA4C297B48}" srcOrd="2" destOrd="0" presId="urn:microsoft.com/office/officeart/2005/8/layout/gear1"/>
    <dgm:cxn modelId="{E1CECF63-0DE2-4BAB-9596-7FE3FC1C8024}" type="presOf" srcId="{A2EB193F-A5CC-4295-8276-91370AB9ADEE}" destId="{D8E7FBDF-30F6-4B4F-B994-2729F261E06E}" srcOrd="0" destOrd="0" presId="urn:microsoft.com/office/officeart/2005/8/layout/gear1"/>
    <dgm:cxn modelId="{35F94971-6777-4CFB-9029-E7C8B9288D46}" srcId="{C579492F-87B8-4190-A965-B0EC5F1CDAC4}" destId="{1CFE7580-1CCD-41AC-B8A1-CB442BA64D86}" srcOrd="0" destOrd="0" parTransId="{311027AC-E42D-484C-BF58-D7258D7B9E67}" sibTransId="{A9D46E38-7AB4-425E-81BE-A9DA3BD07B7C}"/>
    <dgm:cxn modelId="{80292AEE-1711-423D-B070-9E96813B5A03}" type="presOf" srcId="{E4A9B89A-AB21-4314-B86C-9A927105D3F5}" destId="{1D4A3A88-0057-4808-9CE0-43EC6F77D313}" srcOrd="3" destOrd="0" presId="urn:microsoft.com/office/officeart/2005/8/layout/gear1"/>
    <dgm:cxn modelId="{A0F2D97A-6E3A-4315-9B29-B60DA917C9D0}" type="presOf" srcId="{E4A9B89A-AB21-4314-B86C-9A927105D3F5}" destId="{F021A6E4-E1A1-4FC4-98E3-D236CC0136D0}" srcOrd="1" destOrd="0" presId="urn:microsoft.com/office/officeart/2005/8/layout/gear1"/>
    <dgm:cxn modelId="{304AD9AE-45BE-4EE4-81EA-CCB64F50FDE4}" type="presOf" srcId="{C579492F-87B8-4190-A965-B0EC5F1CDAC4}" destId="{E69CF558-F8E2-4200-88AA-53F8F79C6880}" srcOrd="0" destOrd="0" presId="urn:microsoft.com/office/officeart/2005/8/layout/gear1"/>
    <dgm:cxn modelId="{E697AA72-0A62-43B9-88A4-CE74E612A0A1}" type="presOf" srcId="{3CF869C4-EBDC-46E4-AE1A-A9AB9F9EA323}" destId="{F106DDA3-3E72-48AC-866B-51DC401EECE0}" srcOrd="1" destOrd="0" presId="urn:microsoft.com/office/officeart/2005/8/layout/gear1"/>
    <dgm:cxn modelId="{B8190570-B18E-4EFA-997C-C01A45608588}" type="presOf" srcId="{E4A9B89A-AB21-4314-B86C-9A927105D3F5}" destId="{AD7FCACA-78B6-4A3F-8C95-1B040ADDB207}" srcOrd="2" destOrd="0" presId="urn:microsoft.com/office/officeart/2005/8/layout/gear1"/>
    <dgm:cxn modelId="{12334717-0BCE-44FC-86C0-28CD2FEAAEEB}" type="presOf" srcId="{3CF869C4-EBDC-46E4-AE1A-A9AB9F9EA323}" destId="{3ABB9BB1-5C65-4C34-B53C-A4B04A21DD97}" srcOrd="0" destOrd="0" presId="urn:microsoft.com/office/officeart/2005/8/layout/gear1"/>
    <dgm:cxn modelId="{9761DD94-8B0B-4D95-92EB-341669CA8074}" type="presOf" srcId="{A9D46E38-7AB4-425E-81BE-A9DA3BD07B7C}" destId="{F2B03541-E749-43AC-BB96-29E1243D5C07}" srcOrd="0" destOrd="0" presId="urn:microsoft.com/office/officeart/2005/8/layout/gear1"/>
    <dgm:cxn modelId="{17A99B48-4B5E-4075-B971-71BD9FA8CDE9}" srcId="{C579492F-87B8-4190-A965-B0EC5F1CDAC4}" destId="{E4A9B89A-AB21-4314-B86C-9A927105D3F5}" srcOrd="2" destOrd="0" parTransId="{150E17AA-14C5-4D6E-8CEB-6083B3705339}" sibTransId="{A2EB193F-A5CC-4295-8276-91370AB9ADEE}"/>
    <dgm:cxn modelId="{29259149-B763-4178-81CE-2C18C7B49EAE}" type="presOf" srcId="{62297C8F-BD72-4F3A-9941-F2B1C8814A31}" destId="{5E42C5D9-2962-4CF4-B707-3A9B3CFC336B}" srcOrd="0" destOrd="0" presId="urn:microsoft.com/office/officeart/2005/8/layout/gear1"/>
    <dgm:cxn modelId="{A81260B7-F123-461D-97BB-4B29AC7AC8DF}" type="presOf" srcId="{1CFE7580-1CCD-41AC-B8A1-CB442BA64D86}" destId="{75B3D7B3-BEBC-4C3C-AE27-B4FCFA7C2F62}" srcOrd="2" destOrd="0" presId="urn:microsoft.com/office/officeart/2005/8/layout/gear1"/>
    <dgm:cxn modelId="{47163121-EF10-41C4-8A73-DD095C608634}" type="presOf" srcId="{E4A9B89A-AB21-4314-B86C-9A927105D3F5}" destId="{B49CB4A9-2E45-46F8-99DF-E4CA292FD771}" srcOrd="0" destOrd="0" presId="urn:microsoft.com/office/officeart/2005/8/layout/gear1"/>
    <dgm:cxn modelId="{A18DA8CC-B593-421B-B51F-CA4B96583DA9}" srcId="{C579492F-87B8-4190-A965-B0EC5F1CDAC4}" destId="{3CF869C4-EBDC-46E4-AE1A-A9AB9F9EA323}" srcOrd="1" destOrd="0" parTransId="{8241ACA5-96DF-4DA8-977A-C8FE3976329F}" sibTransId="{62297C8F-BD72-4F3A-9941-F2B1C8814A31}"/>
    <dgm:cxn modelId="{84F0C741-6535-4631-9074-3A99346739F9}" type="presParOf" srcId="{E69CF558-F8E2-4200-88AA-53F8F79C6880}" destId="{9BDAA1DE-9F63-4FE4-B1D8-9FD766D1A2EB}" srcOrd="0" destOrd="0" presId="urn:microsoft.com/office/officeart/2005/8/layout/gear1"/>
    <dgm:cxn modelId="{66FE053A-E822-4110-BDB5-58294698400B}" type="presParOf" srcId="{E69CF558-F8E2-4200-88AA-53F8F79C6880}" destId="{2D1E3CCF-9ECF-4564-99E9-B9897E0CEBFA}" srcOrd="1" destOrd="0" presId="urn:microsoft.com/office/officeart/2005/8/layout/gear1"/>
    <dgm:cxn modelId="{B1A9C858-BE2B-4260-9745-DC71F33EF88C}" type="presParOf" srcId="{E69CF558-F8E2-4200-88AA-53F8F79C6880}" destId="{75B3D7B3-BEBC-4C3C-AE27-B4FCFA7C2F62}" srcOrd="2" destOrd="0" presId="urn:microsoft.com/office/officeart/2005/8/layout/gear1"/>
    <dgm:cxn modelId="{54522BC0-491C-4409-A9C5-4390EB1AD67D}" type="presParOf" srcId="{E69CF558-F8E2-4200-88AA-53F8F79C6880}" destId="{3ABB9BB1-5C65-4C34-B53C-A4B04A21DD97}" srcOrd="3" destOrd="0" presId="urn:microsoft.com/office/officeart/2005/8/layout/gear1"/>
    <dgm:cxn modelId="{AA5139EB-5133-4CC0-82B9-D53F6161268F}" type="presParOf" srcId="{E69CF558-F8E2-4200-88AA-53F8F79C6880}" destId="{F106DDA3-3E72-48AC-866B-51DC401EECE0}" srcOrd="4" destOrd="0" presId="urn:microsoft.com/office/officeart/2005/8/layout/gear1"/>
    <dgm:cxn modelId="{504565BF-5577-4EC0-8A3F-38FD0987CC03}" type="presParOf" srcId="{E69CF558-F8E2-4200-88AA-53F8F79C6880}" destId="{D93BC46E-77E8-4690-B050-0ABA4C297B48}" srcOrd="5" destOrd="0" presId="urn:microsoft.com/office/officeart/2005/8/layout/gear1"/>
    <dgm:cxn modelId="{B6DD9AA2-0990-4638-BA04-885D231BA578}" type="presParOf" srcId="{E69CF558-F8E2-4200-88AA-53F8F79C6880}" destId="{B49CB4A9-2E45-46F8-99DF-E4CA292FD771}" srcOrd="6" destOrd="0" presId="urn:microsoft.com/office/officeart/2005/8/layout/gear1"/>
    <dgm:cxn modelId="{F7733A02-8E02-4C97-8249-42ADCD8327E9}" type="presParOf" srcId="{E69CF558-F8E2-4200-88AA-53F8F79C6880}" destId="{F021A6E4-E1A1-4FC4-98E3-D236CC0136D0}" srcOrd="7" destOrd="0" presId="urn:microsoft.com/office/officeart/2005/8/layout/gear1"/>
    <dgm:cxn modelId="{A40A8B48-9B0B-428B-A4A4-0DD68EB8C5D6}" type="presParOf" srcId="{E69CF558-F8E2-4200-88AA-53F8F79C6880}" destId="{AD7FCACA-78B6-4A3F-8C95-1B040ADDB207}" srcOrd="8" destOrd="0" presId="urn:microsoft.com/office/officeart/2005/8/layout/gear1"/>
    <dgm:cxn modelId="{9AFDBAF8-5754-4E29-A652-36CC199EB9C8}" type="presParOf" srcId="{E69CF558-F8E2-4200-88AA-53F8F79C6880}" destId="{1D4A3A88-0057-4808-9CE0-43EC6F77D313}" srcOrd="9" destOrd="0" presId="urn:microsoft.com/office/officeart/2005/8/layout/gear1"/>
    <dgm:cxn modelId="{E88EA5CC-AA85-4CBF-97D2-1734E08B31FD}" type="presParOf" srcId="{E69CF558-F8E2-4200-88AA-53F8F79C6880}" destId="{F2B03541-E749-43AC-BB96-29E1243D5C07}" srcOrd="10" destOrd="0" presId="urn:microsoft.com/office/officeart/2005/8/layout/gear1"/>
    <dgm:cxn modelId="{2903BD67-1774-486F-9DEB-7754355599D3}" type="presParOf" srcId="{E69CF558-F8E2-4200-88AA-53F8F79C6880}" destId="{5E42C5D9-2962-4CF4-B707-3A9B3CFC336B}" srcOrd="11" destOrd="0" presId="urn:microsoft.com/office/officeart/2005/8/layout/gear1"/>
    <dgm:cxn modelId="{C0112AA7-5F87-4A36-87B8-B8BD6BD55BA6}" type="presParOf" srcId="{E69CF558-F8E2-4200-88AA-53F8F79C6880}" destId="{D8E7FBDF-30F6-4B4F-B994-2729F261E06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CC3B9765-5A22-43C5-809B-CE171267F66C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BB3A66-8086-4464-9543-4AB0D9862173}" type="pres">
      <dgm:prSet presAssocID="{06C44A3D-F039-47D8-8E15-5480220531C3}" presName="dummy" presStyleCnt="0"/>
      <dgm:spPr/>
    </dgm:pt>
    <dgm:pt modelId="{3A1BB895-8A4D-4A86-8AAC-9C6DFFE84DC4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2FA209-97CD-431B-AC2B-4EAFFC8F7159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0007917C-0731-4895-9B9F-5D7BEE128F17}" type="pres">
      <dgm:prSet presAssocID="{52A72663-9B83-4C87-9CE6-56DBA0A190B3}" presName="dummy" presStyleCnt="0"/>
      <dgm:spPr/>
    </dgm:pt>
    <dgm:pt modelId="{1B2CCBA3-C999-4670-8C9F-BE9F85C9DCA7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B1F93C-BE4F-4666-9D61-0A9AA7D621FD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D8421C20-6FCC-44FB-AE36-E2A103A8FAC1}" type="pres">
      <dgm:prSet presAssocID="{C7A9B3AB-65CE-413A-8B58-6E451D3E1C7B}" presName="dummy" presStyleCnt="0"/>
      <dgm:spPr/>
    </dgm:pt>
    <dgm:pt modelId="{F57EA0EA-8503-4B3E-8A27-CE034F7132FC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61152-1A30-410B-B454-A0630515FDCE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D9D436D1-AED5-4ADB-A8C1-A1FB57104485}" type="pres">
      <dgm:prSet presAssocID="{A5ADE10E-8BC6-4C0B-8D1E-B78043D08C93}" presName="dummy" presStyleCnt="0"/>
      <dgm:spPr/>
    </dgm:pt>
    <dgm:pt modelId="{FB6B19FF-A2A4-4FFA-8BFF-DF4D020CE393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D2D23F-AFF0-4A34-A6DA-D9E63F2CA203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259E91BF-BF3F-4783-9FA7-5B970422DA75}" type="pres">
      <dgm:prSet presAssocID="{23B45576-B55B-43A6-8B06-AD443A0D1717}" presName="dummy" presStyleCnt="0"/>
      <dgm:spPr/>
    </dgm:pt>
    <dgm:pt modelId="{E31C1BE3-C842-43F1-B061-DCA0803ABBDD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A697B-6F82-4C66-BF02-72B1ECF26080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ABB90FFA-EB87-4704-8467-B37851750617}" type="pres">
      <dgm:prSet presAssocID="{E3F9D8C1-0411-4E28-AF38-C68EE5ED7D3B}" presName="dummy" presStyleCnt="0"/>
      <dgm:spPr/>
    </dgm:pt>
    <dgm:pt modelId="{6C900661-4197-43AF-A339-389B65AF4416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F20DF-B681-4122-B5E1-936019E9BCEF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46ABAE8-68EC-4289-B924-FF7C6DE50897}" type="pres">
      <dgm:prSet presAssocID="{0EDA6DA1-FB37-4930-BF66-F09CED971810}" presName="dummy" presStyleCnt="0"/>
      <dgm:spPr/>
    </dgm:pt>
    <dgm:pt modelId="{8E6C9877-6203-422C-B15C-BF71E11EE39D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74FD73-B0F8-4EEE-A464-9C3F656D65D4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714A58A5-3BDE-493E-8A1A-7EA210FCBB1B}" type="pres">
      <dgm:prSet presAssocID="{6E72DC9E-CD3D-410A-BD95-FD6BCDEAAA4F}" presName="dummy" presStyleCnt="0"/>
      <dgm:spPr/>
    </dgm:pt>
    <dgm:pt modelId="{C747D2DF-AA00-429A-8BF4-16207A2AABC1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19CBE3-7E59-484E-BE84-5B58E89D3210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C1F73E7F-77AC-4662-8568-5AE89B9C0A94}" type="presOf" srcId="{23B45576-B55B-43A6-8B06-AD443A0D1717}" destId="{E31C1BE3-C842-43F1-B061-DCA0803ABBDD}" srcOrd="0" destOrd="0" presId="urn:microsoft.com/office/officeart/2005/8/layout/cycle1"/>
    <dgm:cxn modelId="{EE565722-FC78-4E60-893F-997488693781}" type="presOf" srcId="{6E72DC9E-CD3D-410A-BD95-FD6BCDEAAA4F}" destId="{C747D2DF-AA00-429A-8BF4-16207A2AABC1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66E0623A-96AC-4DD2-AFA1-FC75AD38CE4D}" type="presOf" srcId="{631C75A1-3C75-431C-B102-063526F6C0B0}" destId="{3674FD73-B0F8-4EEE-A464-9C3F656D65D4}" srcOrd="0" destOrd="0" presId="urn:microsoft.com/office/officeart/2005/8/layout/cycle1"/>
    <dgm:cxn modelId="{31706EA0-3CA5-4A25-BA69-645A7EC3049D}" type="presOf" srcId="{3238CEC7-E041-4C71-BB22-034F41C516CA}" destId="{7019CBE3-7E59-484E-BE84-5B58E89D3210}" srcOrd="0" destOrd="0" presId="urn:microsoft.com/office/officeart/2005/8/layout/cycle1"/>
    <dgm:cxn modelId="{A6EDFF65-2E0A-4A31-8F7B-1BAB5E1F455E}" type="presOf" srcId="{653B69C5-8B91-4195-B4EC-4D99B41BA128}" destId="{3AB1F93C-BE4F-4666-9D61-0A9AA7D621FD}" srcOrd="0" destOrd="0" presId="urn:microsoft.com/office/officeart/2005/8/layout/cycle1"/>
    <dgm:cxn modelId="{D861C1FB-BA9C-437D-8E75-19ED77A14B69}" type="presOf" srcId="{23353E87-F4D9-42D1-9D06-F14CE4B5443B}" destId="{C11A697B-6F82-4C66-BF02-72B1ECF26080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0FCBEBDE-8EF1-4CC9-9589-5D0D8FE06D49}" type="presOf" srcId="{A5ADE10E-8BC6-4C0B-8D1E-B78043D08C93}" destId="{FB6B19FF-A2A4-4FFA-8BFF-DF4D020CE393}" srcOrd="0" destOrd="0" presId="urn:microsoft.com/office/officeart/2005/8/layout/cycle1"/>
    <dgm:cxn modelId="{5CB4FC86-C820-4B3D-89D1-5D74B4916409}" type="presOf" srcId="{AEA6D2D4-CA39-43C5-ABF0-36A9C108BF6F}" destId="{F95F20DF-B681-4122-B5E1-936019E9BCEF}" srcOrd="0" destOrd="0" presId="urn:microsoft.com/office/officeart/2005/8/layout/cycle1"/>
    <dgm:cxn modelId="{E0851272-A6BA-4A53-862D-0106BFE0A8BE}" type="presOf" srcId="{E3F9D8C1-0411-4E28-AF38-C68EE5ED7D3B}" destId="{6C900661-4197-43AF-A339-389B65AF4416}" srcOrd="0" destOrd="0" presId="urn:microsoft.com/office/officeart/2005/8/layout/cycle1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62C80923-33E2-48FC-A273-9D940BA12958}" type="presOf" srcId="{0EDA6DA1-FB37-4930-BF66-F09CED971810}" destId="{8E6C9877-6203-422C-B15C-BF71E11EE39D}" srcOrd="0" destOrd="0" presId="urn:microsoft.com/office/officeart/2005/8/layout/cycle1"/>
    <dgm:cxn modelId="{CC07C907-44FB-48B5-A677-FCD47CE622FA}" type="presOf" srcId="{9075DB8C-C221-4E3D-A2C7-3BEBCF4FF5DF}" destId="{CC3B9765-5A22-43C5-809B-CE171267F66C}" srcOrd="0" destOrd="0" presId="urn:microsoft.com/office/officeart/2005/8/layout/cycle1"/>
    <dgm:cxn modelId="{1E9E63BC-F775-49DB-9CFA-F272312C7E36}" type="presOf" srcId="{06C44A3D-F039-47D8-8E15-5480220531C3}" destId="{3A1BB895-8A4D-4A86-8AAC-9C6DFFE84DC4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F3D2F5AB-35A7-48D7-BB6C-76B782F4B1C6}" type="presOf" srcId="{5D4C8949-8149-4E4E-83DC-FACAFEEC106E}" destId="{17D2D23F-AFF0-4A34-A6DA-D9E63F2CA203}" srcOrd="0" destOrd="0" presId="urn:microsoft.com/office/officeart/2005/8/layout/cycle1"/>
    <dgm:cxn modelId="{A9CADE33-BA67-44EB-8C3F-893E40283559}" type="presOf" srcId="{B7C53CCF-7A14-43FC-B5A0-540EECAC880D}" destId="{EAD61152-1A30-410B-B454-A0630515FDCE}" srcOrd="0" destOrd="0" presId="urn:microsoft.com/office/officeart/2005/8/layout/cycle1"/>
    <dgm:cxn modelId="{1D39F5BC-2945-445A-A551-6CB3A916E0A5}" type="presOf" srcId="{52A72663-9B83-4C87-9CE6-56DBA0A190B3}" destId="{1B2CCBA3-C999-4670-8C9F-BE9F85C9DCA7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53C21587-F889-4339-A684-930D64D62F0E}" type="presOf" srcId="{6F55577F-528C-496E-99CF-4DABF7A7A091}" destId="{872FA209-97CD-431B-AC2B-4EAFFC8F7159}" srcOrd="0" destOrd="0" presId="urn:microsoft.com/office/officeart/2005/8/layout/cycle1"/>
    <dgm:cxn modelId="{0BB1EF8F-95D1-4653-8AA6-82C22A5B85AD}" type="presOf" srcId="{C7A9B3AB-65CE-413A-8B58-6E451D3E1C7B}" destId="{F57EA0EA-8503-4B3E-8A27-CE034F7132FC}" srcOrd="0" destOrd="0" presId="urn:microsoft.com/office/officeart/2005/8/layout/cycle1"/>
    <dgm:cxn modelId="{92EB32F4-75A4-4304-ABF6-02A6DAF9E962}" type="presParOf" srcId="{CC3B9765-5A22-43C5-809B-CE171267F66C}" destId="{AFBB3A66-8086-4464-9543-4AB0D9862173}" srcOrd="0" destOrd="0" presId="urn:microsoft.com/office/officeart/2005/8/layout/cycle1"/>
    <dgm:cxn modelId="{BB5774F4-0CB9-4673-9122-267ACBD196AA}" type="presParOf" srcId="{CC3B9765-5A22-43C5-809B-CE171267F66C}" destId="{3A1BB895-8A4D-4A86-8AAC-9C6DFFE84DC4}" srcOrd="1" destOrd="0" presId="urn:microsoft.com/office/officeart/2005/8/layout/cycle1"/>
    <dgm:cxn modelId="{497209AD-0129-46A8-A4F4-E492FAB748B1}" type="presParOf" srcId="{CC3B9765-5A22-43C5-809B-CE171267F66C}" destId="{872FA209-97CD-431B-AC2B-4EAFFC8F7159}" srcOrd="2" destOrd="0" presId="urn:microsoft.com/office/officeart/2005/8/layout/cycle1"/>
    <dgm:cxn modelId="{E448F9B0-7C1E-47CA-9CBF-E19A5E7703BC}" type="presParOf" srcId="{CC3B9765-5A22-43C5-809B-CE171267F66C}" destId="{0007917C-0731-4895-9B9F-5D7BEE128F17}" srcOrd="3" destOrd="0" presId="urn:microsoft.com/office/officeart/2005/8/layout/cycle1"/>
    <dgm:cxn modelId="{32541F7E-8C06-4579-8F4E-129E9D4E69D1}" type="presParOf" srcId="{CC3B9765-5A22-43C5-809B-CE171267F66C}" destId="{1B2CCBA3-C999-4670-8C9F-BE9F85C9DCA7}" srcOrd="4" destOrd="0" presId="urn:microsoft.com/office/officeart/2005/8/layout/cycle1"/>
    <dgm:cxn modelId="{9AF5F740-69DA-47DA-843D-662A88B872AB}" type="presParOf" srcId="{CC3B9765-5A22-43C5-809B-CE171267F66C}" destId="{3AB1F93C-BE4F-4666-9D61-0A9AA7D621FD}" srcOrd="5" destOrd="0" presId="urn:microsoft.com/office/officeart/2005/8/layout/cycle1"/>
    <dgm:cxn modelId="{C4FADD3E-F01F-4877-86B7-4B00C9D11882}" type="presParOf" srcId="{CC3B9765-5A22-43C5-809B-CE171267F66C}" destId="{D8421C20-6FCC-44FB-AE36-E2A103A8FAC1}" srcOrd="6" destOrd="0" presId="urn:microsoft.com/office/officeart/2005/8/layout/cycle1"/>
    <dgm:cxn modelId="{C59BB808-E4CF-4128-9695-58064A701891}" type="presParOf" srcId="{CC3B9765-5A22-43C5-809B-CE171267F66C}" destId="{F57EA0EA-8503-4B3E-8A27-CE034F7132FC}" srcOrd="7" destOrd="0" presId="urn:microsoft.com/office/officeart/2005/8/layout/cycle1"/>
    <dgm:cxn modelId="{8DD03780-5159-4410-8AC4-53D787BAB2B6}" type="presParOf" srcId="{CC3B9765-5A22-43C5-809B-CE171267F66C}" destId="{EAD61152-1A30-410B-B454-A0630515FDCE}" srcOrd="8" destOrd="0" presId="urn:microsoft.com/office/officeart/2005/8/layout/cycle1"/>
    <dgm:cxn modelId="{00A794A9-FE70-4DF6-9BE7-06F4CBEFED0B}" type="presParOf" srcId="{CC3B9765-5A22-43C5-809B-CE171267F66C}" destId="{D9D436D1-AED5-4ADB-A8C1-A1FB57104485}" srcOrd="9" destOrd="0" presId="urn:microsoft.com/office/officeart/2005/8/layout/cycle1"/>
    <dgm:cxn modelId="{D70C1E9D-C904-48AD-ACDE-D165ACDF892F}" type="presParOf" srcId="{CC3B9765-5A22-43C5-809B-CE171267F66C}" destId="{FB6B19FF-A2A4-4FFA-8BFF-DF4D020CE393}" srcOrd="10" destOrd="0" presId="urn:microsoft.com/office/officeart/2005/8/layout/cycle1"/>
    <dgm:cxn modelId="{EB5AC596-0D62-440A-9A6E-586AD65AEC86}" type="presParOf" srcId="{CC3B9765-5A22-43C5-809B-CE171267F66C}" destId="{17D2D23F-AFF0-4A34-A6DA-D9E63F2CA203}" srcOrd="11" destOrd="0" presId="urn:microsoft.com/office/officeart/2005/8/layout/cycle1"/>
    <dgm:cxn modelId="{03D9C4E9-B8BC-49F4-8954-9BFD9F3A4A40}" type="presParOf" srcId="{CC3B9765-5A22-43C5-809B-CE171267F66C}" destId="{259E91BF-BF3F-4783-9FA7-5B970422DA75}" srcOrd="12" destOrd="0" presId="urn:microsoft.com/office/officeart/2005/8/layout/cycle1"/>
    <dgm:cxn modelId="{E8DC06ED-99D5-410F-959C-6DC9ADA478D5}" type="presParOf" srcId="{CC3B9765-5A22-43C5-809B-CE171267F66C}" destId="{E31C1BE3-C842-43F1-B061-DCA0803ABBDD}" srcOrd="13" destOrd="0" presId="urn:microsoft.com/office/officeart/2005/8/layout/cycle1"/>
    <dgm:cxn modelId="{302FF63A-F498-4AB6-8AAE-9A0674AFE9C2}" type="presParOf" srcId="{CC3B9765-5A22-43C5-809B-CE171267F66C}" destId="{C11A697B-6F82-4C66-BF02-72B1ECF26080}" srcOrd="14" destOrd="0" presId="urn:microsoft.com/office/officeart/2005/8/layout/cycle1"/>
    <dgm:cxn modelId="{B94365A2-3083-4E5F-AFA6-7478A9CC39E1}" type="presParOf" srcId="{CC3B9765-5A22-43C5-809B-CE171267F66C}" destId="{ABB90FFA-EB87-4704-8467-B37851750617}" srcOrd="15" destOrd="0" presId="urn:microsoft.com/office/officeart/2005/8/layout/cycle1"/>
    <dgm:cxn modelId="{D10D9E7D-A76B-4C77-8543-3ED27D97A23B}" type="presParOf" srcId="{CC3B9765-5A22-43C5-809B-CE171267F66C}" destId="{6C900661-4197-43AF-A339-389B65AF4416}" srcOrd="16" destOrd="0" presId="urn:microsoft.com/office/officeart/2005/8/layout/cycle1"/>
    <dgm:cxn modelId="{849C179F-6CC0-42B8-B83B-A44F1634B0C3}" type="presParOf" srcId="{CC3B9765-5A22-43C5-809B-CE171267F66C}" destId="{F95F20DF-B681-4122-B5E1-936019E9BCEF}" srcOrd="17" destOrd="0" presId="urn:microsoft.com/office/officeart/2005/8/layout/cycle1"/>
    <dgm:cxn modelId="{53906739-0DFF-4302-8D8D-6CEA1DBE0E8F}" type="presParOf" srcId="{CC3B9765-5A22-43C5-809B-CE171267F66C}" destId="{E46ABAE8-68EC-4289-B924-FF7C6DE50897}" srcOrd="18" destOrd="0" presId="urn:microsoft.com/office/officeart/2005/8/layout/cycle1"/>
    <dgm:cxn modelId="{621561FF-A3E4-4927-B763-0D37ADC7676E}" type="presParOf" srcId="{CC3B9765-5A22-43C5-809B-CE171267F66C}" destId="{8E6C9877-6203-422C-B15C-BF71E11EE39D}" srcOrd="19" destOrd="0" presId="urn:microsoft.com/office/officeart/2005/8/layout/cycle1"/>
    <dgm:cxn modelId="{38DC1D50-3727-4D50-9E07-7F39A56814E8}" type="presParOf" srcId="{CC3B9765-5A22-43C5-809B-CE171267F66C}" destId="{3674FD73-B0F8-4EEE-A464-9C3F656D65D4}" srcOrd="20" destOrd="0" presId="urn:microsoft.com/office/officeart/2005/8/layout/cycle1"/>
    <dgm:cxn modelId="{C4026376-5C6B-4E58-AA72-C63EF7D8BBE7}" type="presParOf" srcId="{CC3B9765-5A22-43C5-809B-CE171267F66C}" destId="{714A58A5-3BDE-493E-8A1A-7EA210FCBB1B}" srcOrd="21" destOrd="0" presId="urn:microsoft.com/office/officeart/2005/8/layout/cycle1"/>
    <dgm:cxn modelId="{63742C58-B68C-4D07-8587-B042B86B1804}" type="presParOf" srcId="{CC3B9765-5A22-43C5-809B-CE171267F66C}" destId="{C747D2DF-AA00-429A-8BF4-16207A2AABC1}" srcOrd="22" destOrd="0" presId="urn:microsoft.com/office/officeart/2005/8/layout/cycle1"/>
    <dgm:cxn modelId="{CA4DE86F-FEA2-41FD-8297-0036AFFDE1A2}" type="presParOf" srcId="{CC3B9765-5A22-43C5-809B-CE171267F66C}" destId="{7019CBE3-7E59-484E-BE84-5B58E89D3210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579492F-87B8-4190-A965-B0EC5F1CDAC4}" type="doc">
      <dgm:prSet loTypeId="urn:microsoft.com/office/officeart/2005/8/layout/gear1" loCatId="process" qsTypeId="urn:microsoft.com/office/officeart/2005/8/quickstyle/3d2" qsCatId="3D" csTypeId="urn:microsoft.com/office/officeart/2005/8/colors/accent2_4" csCatId="accent2" phldr="1"/>
      <dgm:spPr/>
    </dgm:pt>
    <dgm:pt modelId="{1CFE7580-1CCD-41AC-B8A1-CB442BA64D86}">
      <dgm:prSet phldrT="[Text]"/>
      <dgm:spPr/>
      <dgm:t>
        <a:bodyPr/>
        <a:lstStyle/>
        <a:p>
          <a:r>
            <a:rPr lang="en-US" b="1" dirty="0" smtClean="0"/>
            <a:t>SEO</a:t>
          </a:r>
          <a:endParaRPr lang="en-US" b="1" dirty="0"/>
        </a:p>
      </dgm:t>
    </dgm:pt>
    <dgm:pt modelId="{311027AC-E42D-484C-BF58-D7258D7B9E67}" type="parTrans" cxnId="{35F94971-6777-4CFB-9029-E7C8B9288D46}">
      <dgm:prSet/>
      <dgm:spPr/>
      <dgm:t>
        <a:bodyPr/>
        <a:lstStyle/>
        <a:p>
          <a:endParaRPr lang="en-US"/>
        </a:p>
      </dgm:t>
    </dgm:pt>
    <dgm:pt modelId="{A9D46E38-7AB4-425E-81BE-A9DA3BD07B7C}" type="sibTrans" cxnId="{35F94971-6777-4CFB-9029-E7C8B9288D46}">
      <dgm:prSet/>
      <dgm:spPr/>
      <dgm:t>
        <a:bodyPr/>
        <a:lstStyle/>
        <a:p>
          <a:endParaRPr lang="en-US"/>
        </a:p>
      </dgm:t>
    </dgm:pt>
    <dgm:pt modelId="{3CF869C4-EBDC-46E4-AE1A-A9AB9F9EA323}">
      <dgm:prSet phldrT="[Text]"/>
      <dgm:spPr/>
      <dgm:t>
        <a:bodyPr/>
        <a:lstStyle/>
        <a:p>
          <a:r>
            <a:rPr lang="en-US" b="1" dirty="0" smtClean="0"/>
            <a:t>COPY</a:t>
          </a:r>
          <a:endParaRPr lang="en-US" b="1" dirty="0"/>
        </a:p>
      </dgm:t>
    </dgm:pt>
    <dgm:pt modelId="{8241ACA5-96DF-4DA8-977A-C8FE3976329F}" type="parTrans" cxnId="{A18DA8CC-B593-421B-B51F-CA4B96583DA9}">
      <dgm:prSet/>
      <dgm:spPr/>
      <dgm:t>
        <a:bodyPr/>
        <a:lstStyle/>
        <a:p>
          <a:endParaRPr lang="en-US"/>
        </a:p>
      </dgm:t>
    </dgm:pt>
    <dgm:pt modelId="{62297C8F-BD72-4F3A-9941-F2B1C8814A31}" type="sibTrans" cxnId="{A18DA8CC-B593-421B-B51F-CA4B96583DA9}">
      <dgm:prSet/>
      <dgm:spPr/>
      <dgm:t>
        <a:bodyPr/>
        <a:lstStyle/>
        <a:p>
          <a:endParaRPr lang="en-US"/>
        </a:p>
      </dgm:t>
    </dgm:pt>
    <dgm:pt modelId="{E4A9B89A-AB21-4314-B86C-9A927105D3F5}">
      <dgm:prSet phldrT="[Text]"/>
      <dgm:spPr/>
      <dgm:t>
        <a:bodyPr/>
        <a:lstStyle/>
        <a:p>
          <a:r>
            <a:rPr lang="en-US" b="1" dirty="0" smtClean="0"/>
            <a:t>CONTENT</a:t>
          </a:r>
          <a:endParaRPr lang="en-US" b="1" dirty="0"/>
        </a:p>
      </dgm:t>
    </dgm:pt>
    <dgm:pt modelId="{150E17AA-14C5-4D6E-8CEB-6083B3705339}" type="parTrans" cxnId="{17A99B48-4B5E-4075-B971-71BD9FA8CDE9}">
      <dgm:prSet/>
      <dgm:spPr/>
      <dgm:t>
        <a:bodyPr/>
        <a:lstStyle/>
        <a:p>
          <a:endParaRPr lang="en-US"/>
        </a:p>
      </dgm:t>
    </dgm:pt>
    <dgm:pt modelId="{A2EB193F-A5CC-4295-8276-91370AB9ADEE}" type="sibTrans" cxnId="{17A99B48-4B5E-4075-B971-71BD9FA8CDE9}">
      <dgm:prSet/>
      <dgm:spPr/>
      <dgm:t>
        <a:bodyPr/>
        <a:lstStyle/>
        <a:p>
          <a:endParaRPr lang="en-US"/>
        </a:p>
      </dgm:t>
    </dgm:pt>
    <dgm:pt modelId="{E69CF558-F8E2-4200-88AA-53F8F79C6880}" type="pres">
      <dgm:prSet presAssocID="{C579492F-87B8-4190-A965-B0EC5F1CDAC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BDAA1DE-9F63-4FE4-B1D8-9FD766D1A2EB}" type="pres">
      <dgm:prSet presAssocID="{1CFE7580-1CCD-41AC-B8A1-CB442BA64D86}" presName="gear1" presStyleLbl="node1" presStyleIdx="0" presStyleCnt="3" custScaleX="74100" custScaleY="7060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1E3CCF-9ECF-4564-99E9-B9897E0CEBFA}" type="pres">
      <dgm:prSet presAssocID="{1CFE7580-1CCD-41AC-B8A1-CB442BA64D86}" presName="gear1srcNode" presStyleLbl="node1" presStyleIdx="0" presStyleCnt="3"/>
      <dgm:spPr/>
      <dgm:t>
        <a:bodyPr/>
        <a:lstStyle/>
        <a:p>
          <a:endParaRPr lang="en-US"/>
        </a:p>
      </dgm:t>
    </dgm:pt>
    <dgm:pt modelId="{75B3D7B3-BEBC-4C3C-AE27-B4FCFA7C2F62}" type="pres">
      <dgm:prSet presAssocID="{1CFE7580-1CCD-41AC-B8A1-CB442BA64D86}" presName="gear1dstNode" presStyleLbl="node1" presStyleIdx="0" presStyleCnt="3"/>
      <dgm:spPr/>
      <dgm:t>
        <a:bodyPr/>
        <a:lstStyle/>
        <a:p>
          <a:endParaRPr lang="en-US"/>
        </a:p>
      </dgm:t>
    </dgm:pt>
    <dgm:pt modelId="{3ABB9BB1-5C65-4C34-B53C-A4B04A21DD97}" type="pres">
      <dgm:prSet presAssocID="{3CF869C4-EBDC-46E4-AE1A-A9AB9F9EA323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06DDA3-3E72-48AC-866B-51DC401EECE0}" type="pres">
      <dgm:prSet presAssocID="{3CF869C4-EBDC-46E4-AE1A-A9AB9F9EA323}" presName="gear2srcNode" presStyleLbl="node1" presStyleIdx="1" presStyleCnt="3"/>
      <dgm:spPr/>
      <dgm:t>
        <a:bodyPr/>
        <a:lstStyle/>
        <a:p>
          <a:endParaRPr lang="en-US"/>
        </a:p>
      </dgm:t>
    </dgm:pt>
    <dgm:pt modelId="{D93BC46E-77E8-4690-B050-0ABA4C297B48}" type="pres">
      <dgm:prSet presAssocID="{3CF869C4-EBDC-46E4-AE1A-A9AB9F9EA323}" presName="gear2dstNode" presStyleLbl="node1" presStyleIdx="1" presStyleCnt="3"/>
      <dgm:spPr/>
      <dgm:t>
        <a:bodyPr/>
        <a:lstStyle/>
        <a:p>
          <a:endParaRPr lang="en-US"/>
        </a:p>
      </dgm:t>
    </dgm:pt>
    <dgm:pt modelId="{B49CB4A9-2E45-46F8-99DF-E4CA292FD771}" type="pres">
      <dgm:prSet presAssocID="{E4A9B89A-AB21-4314-B86C-9A927105D3F5}" presName="gear3" presStyleLbl="node1" presStyleIdx="2" presStyleCnt="3"/>
      <dgm:spPr/>
      <dgm:t>
        <a:bodyPr/>
        <a:lstStyle/>
        <a:p>
          <a:endParaRPr lang="en-US"/>
        </a:p>
      </dgm:t>
    </dgm:pt>
    <dgm:pt modelId="{F021A6E4-E1A1-4FC4-98E3-D236CC0136D0}" type="pres">
      <dgm:prSet presAssocID="{E4A9B89A-AB21-4314-B86C-9A927105D3F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7FCACA-78B6-4A3F-8C95-1B040ADDB207}" type="pres">
      <dgm:prSet presAssocID="{E4A9B89A-AB21-4314-B86C-9A927105D3F5}" presName="gear3srcNode" presStyleLbl="node1" presStyleIdx="2" presStyleCnt="3"/>
      <dgm:spPr/>
      <dgm:t>
        <a:bodyPr/>
        <a:lstStyle/>
        <a:p>
          <a:endParaRPr lang="en-US"/>
        </a:p>
      </dgm:t>
    </dgm:pt>
    <dgm:pt modelId="{1D4A3A88-0057-4808-9CE0-43EC6F77D313}" type="pres">
      <dgm:prSet presAssocID="{E4A9B89A-AB21-4314-B86C-9A927105D3F5}" presName="gear3dstNode" presStyleLbl="node1" presStyleIdx="2" presStyleCnt="3"/>
      <dgm:spPr/>
      <dgm:t>
        <a:bodyPr/>
        <a:lstStyle/>
        <a:p>
          <a:endParaRPr lang="en-US"/>
        </a:p>
      </dgm:t>
    </dgm:pt>
    <dgm:pt modelId="{F2B03541-E749-43AC-BB96-29E1243D5C07}" type="pres">
      <dgm:prSet presAssocID="{A9D46E38-7AB4-425E-81BE-A9DA3BD07B7C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5E42C5D9-2962-4CF4-B707-3A9B3CFC336B}" type="pres">
      <dgm:prSet presAssocID="{62297C8F-BD72-4F3A-9941-F2B1C8814A31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D8E7FBDF-30F6-4B4F-B994-2729F261E06E}" type="pres">
      <dgm:prSet presAssocID="{A2EB193F-A5CC-4295-8276-91370AB9ADEE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DDAD580-D820-46E1-92A4-9A70FCFBDA2E}" type="presOf" srcId="{A9D46E38-7AB4-425E-81BE-A9DA3BD07B7C}" destId="{F2B03541-E749-43AC-BB96-29E1243D5C07}" srcOrd="0" destOrd="0" presId="urn:microsoft.com/office/officeart/2005/8/layout/gear1"/>
    <dgm:cxn modelId="{7D14356F-AC01-40F5-9B00-13456A34D39A}" type="presOf" srcId="{E4A9B89A-AB21-4314-B86C-9A927105D3F5}" destId="{1D4A3A88-0057-4808-9CE0-43EC6F77D313}" srcOrd="3" destOrd="0" presId="urn:microsoft.com/office/officeart/2005/8/layout/gear1"/>
    <dgm:cxn modelId="{E9860CBD-DB9F-413A-83C8-022966935534}" type="presOf" srcId="{1CFE7580-1CCD-41AC-B8A1-CB442BA64D86}" destId="{2D1E3CCF-9ECF-4564-99E9-B9897E0CEBFA}" srcOrd="1" destOrd="0" presId="urn:microsoft.com/office/officeart/2005/8/layout/gear1"/>
    <dgm:cxn modelId="{017C64A9-1B15-4F7E-B804-D8C468E6BDA9}" type="presOf" srcId="{1CFE7580-1CCD-41AC-B8A1-CB442BA64D86}" destId="{75B3D7B3-BEBC-4C3C-AE27-B4FCFA7C2F62}" srcOrd="2" destOrd="0" presId="urn:microsoft.com/office/officeart/2005/8/layout/gear1"/>
    <dgm:cxn modelId="{3535587B-5CAC-42E9-9E1B-F8FF91BF6E5D}" type="presOf" srcId="{62297C8F-BD72-4F3A-9941-F2B1C8814A31}" destId="{5E42C5D9-2962-4CF4-B707-3A9B3CFC336B}" srcOrd="0" destOrd="0" presId="urn:microsoft.com/office/officeart/2005/8/layout/gear1"/>
    <dgm:cxn modelId="{FB329346-4ECC-4129-97C3-5BE5294AD99A}" type="presOf" srcId="{3CF869C4-EBDC-46E4-AE1A-A9AB9F9EA323}" destId="{F106DDA3-3E72-48AC-866B-51DC401EECE0}" srcOrd="1" destOrd="0" presId="urn:microsoft.com/office/officeart/2005/8/layout/gear1"/>
    <dgm:cxn modelId="{66CD02D5-A52F-4950-8E98-977DBF7A6D9E}" type="presOf" srcId="{E4A9B89A-AB21-4314-B86C-9A927105D3F5}" destId="{F021A6E4-E1A1-4FC4-98E3-D236CC0136D0}" srcOrd="1" destOrd="0" presId="urn:microsoft.com/office/officeart/2005/8/layout/gear1"/>
    <dgm:cxn modelId="{35F94971-6777-4CFB-9029-E7C8B9288D46}" srcId="{C579492F-87B8-4190-A965-B0EC5F1CDAC4}" destId="{1CFE7580-1CCD-41AC-B8A1-CB442BA64D86}" srcOrd="0" destOrd="0" parTransId="{311027AC-E42D-484C-BF58-D7258D7B9E67}" sibTransId="{A9D46E38-7AB4-425E-81BE-A9DA3BD07B7C}"/>
    <dgm:cxn modelId="{C3945575-B895-41F7-AE10-0D2AE0223324}" type="presOf" srcId="{E4A9B89A-AB21-4314-B86C-9A927105D3F5}" destId="{AD7FCACA-78B6-4A3F-8C95-1B040ADDB207}" srcOrd="2" destOrd="0" presId="urn:microsoft.com/office/officeart/2005/8/layout/gear1"/>
    <dgm:cxn modelId="{A18DA8CC-B593-421B-B51F-CA4B96583DA9}" srcId="{C579492F-87B8-4190-A965-B0EC5F1CDAC4}" destId="{3CF869C4-EBDC-46E4-AE1A-A9AB9F9EA323}" srcOrd="1" destOrd="0" parTransId="{8241ACA5-96DF-4DA8-977A-C8FE3976329F}" sibTransId="{62297C8F-BD72-4F3A-9941-F2B1C8814A31}"/>
    <dgm:cxn modelId="{17A99B48-4B5E-4075-B971-71BD9FA8CDE9}" srcId="{C579492F-87B8-4190-A965-B0EC5F1CDAC4}" destId="{E4A9B89A-AB21-4314-B86C-9A927105D3F5}" srcOrd="2" destOrd="0" parTransId="{150E17AA-14C5-4D6E-8CEB-6083B3705339}" sibTransId="{A2EB193F-A5CC-4295-8276-91370AB9ADEE}"/>
    <dgm:cxn modelId="{491DDE8C-6DB2-438F-9F6D-584DCC8BA4F0}" type="presOf" srcId="{3CF869C4-EBDC-46E4-AE1A-A9AB9F9EA323}" destId="{3ABB9BB1-5C65-4C34-B53C-A4B04A21DD97}" srcOrd="0" destOrd="0" presId="urn:microsoft.com/office/officeart/2005/8/layout/gear1"/>
    <dgm:cxn modelId="{A372A338-A7CF-438B-8A63-2F2D38568F59}" type="presOf" srcId="{C579492F-87B8-4190-A965-B0EC5F1CDAC4}" destId="{E69CF558-F8E2-4200-88AA-53F8F79C6880}" srcOrd="0" destOrd="0" presId="urn:microsoft.com/office/officeart/2005/8/layout/gear1"/>
    <dgm:cxn modelId="{91CAF787-9944-4563-AC44-BEE15FA8F010}" type="presOf" srcId="{A2EB193F-A5CC-4295-8276-91370AB9ADEE}" destId="{D8E7FBDF-30F6-4B4F-B994-2729F261E06E}" srcOrd="0" destOrd="0" presId="urn:microsoft.com/office/officeart/2005/8/layout/gear1"/>
    <dgm:cxn modelId="{95482D2D-65A8-4B3E-B066-A9C260FC5DFF}" type="presOf" srcId="{E4A9B89A-AB21-4314-B86C-9A927105D3F5}" destId="{B49CB4A9-2E45-46F8-99DF-E4CA292FD771}" srcOrd="0" destOrd="0" presId="urn:microsoft.com/office/officeart/2005/8/layout/gear1"/>
    <dgm:cxn modelId="{9DEEF680-2F15-402F-B9B7-588CD78414CE}" type="presOf" srcId="{1CFE7580-1CCD-41AC-B8A1-CB442BA64D86}" destId="{9BDAA1DE-9F63-4FE4-B1D8-9FD766D1A2EB}" srcOrd="0" destOrd="0" presId="urn:microsoft.com/office/officeart/2005/8/layout/gear1"/>
    <dgm:cxn modelId="{4E0954A8-2231-4E2B-A97E-CCEA05A122B7}" type="presOf" srcId="{3CF869C4-EBDC-46E4-AE1A-A9AB9F9EA323}" destId="{D93BC46E-77E8-4690-B050-0ABA4C297B48}" srcOrd="2" destOrd="0" presId="urn:microsoft.com/office/officeart/2005/8/layout/gear1"/>
    <dgm:cxn modelId="{B03ED940-6FE2-4320-9588-073E0077E782}" type="presParOf" srcId="{E69CF558-F8E2-4200-88AA-53F8F79C6880}" destId="{9BDAA1DE-9F63-4FE4-B1D8-9FD766D1A2EB}" srcOrd="0" destOrd="0" presId="urn:microsoft.com/office/officeart/2005/8/layout/gear1"/>
    <dgm:cxn modelId="{780E426C-DA67-4846-902E-8BE9F427BA64}" type="presParOf" srcId="{E69CF558-F8E2-4200-88AA-53F8F79C6880}" destId="{2D1E3CCF-9ECF-4564-99E9-B9897E0CEBFA}" srcOrd="1" destOrd="0" presId="urn:microsoft.com/office/officeart/2005/8/layout/gear1"/>
    <dgm:cxn modelId="{D3308E8A-A9D0-4216-80B3-280099DE9318}" type="presParOf" srcId="{E69CF558-F8E2-4200-88AA-53F8F79C6880}" destId="{75B3D7B3-BEBC-4C3C-AE27-B4FCFA7C2F62}" srcOrd="2" destOrd="0" presId="urn:microsoft.com/office/officeart/2005/8/layout/gear1"/>
    <dgm:cxn modelId="{DFEFA5D6-E3AE-441E-913A-6CC6965A0AC3}" type="presParOf" srcId="{E69CF558-F8E2-4200-88AA-53F8F79C6880}" destId="{3ABB9BB1-5C65-4C34-B53C-A4B04A21DD97}" srcOrd="3" destOrd="0" presId="urn:microsoft.com/office/officeart/2005/8/layout/gear1"/>
    <dgm:cxn modelId="{D4FC09F7-6434-4FF3-A8A8-7ECC15C0C291}" type="presParOf" srcId="{E69CF558-F8E2-4200-88AA-53F8F79C6880}" destId="{F106DDA3-3E72-48AC-866B-51DC401EECE0}" srcOrd="4" destOrd="0" presId="urn:microsoft.com/office/officeart/2005/8/layout/gear1"/>
    <dgm:cxn modelId="{E9A703D9-8104-4548-B0E1-5F77A1529A0F}" type="presParOf" srcId="{E69CF558-F8E2-4200-88AA-53F8F79C6880}" destId="{D93BC46E-77E8-4690-B050-0ABA4C297B48}" srcOrd="5" destOrd="0" presId="urn:microsoft.com/office/officeart/2005/8/layout/gear1"/>
    <dgm:cxn modelId="{5D163448-6341-46B1-BF91-2744AA12E4D5}" type="presParOf" srcId="{E69CF558-F8E2-4200-88AA-53F8F79C6880}" destId="{B49CB4A9-2E45-46F8-99DF-E4CA292FD771}" srcOrd="6" destOrd="0" presId="urn:microsoft.com/office/officeart/2005/8/layout/gear1"/>
    <dgm:cxn modelId="{8B210D8E-4115-46FF-B9A5-C1EA29DD7C3F}" type="presParOf" srcId="{E69CF558-F8E2-4200-88AA-53F8F79C6880}" destId="{F021A6E4-E1A1-4FC4-98E3-D236CC0136D0}" srcOrd="7" destOrd="0" presId="urn:microsoft.com/office/officeart/2005/8/layout/gear1"/>
    <dgm:cxn modelId="{D299F020-530D-4157-A7E9-5B7D34BE1C08}" type="presParOf" srcId="{E69CF558-F8E2-4200-88AA-53F8F79C6880}" destId="{AD7FCACA-78B6-4A3F-8C95-1B040ADDB207}" srcOrd="8" destOrd="0" presId="urn:microsoft.com/office/officeart/2005/8/layout/gear1"/>
    <dgm:cxn modelId="{0D17730A-FF6B-433B-A80C-794193DAA717}" type="presParOf" srcId="{E69CF558-F8E2-4200-88AA-53F8F79C6880}" destId="{1D4A3A88-0057-4808-9CE0-43EC6F77D313}" srcOrd="9" destOrd="0" presId="urn:microsoft.com/office/officeart/2005/8/layout/gear1"/>
    <dgm:cxn modelId="{0909A686-A4D3-4954-8F97-77B4637AA780}" type="presParOf" srcId="{E69CF558-F8E2-4200-88AA-53F8F79C6880}" destId="{F2B03541-E749-43AC-BB96-29E1243D5C07}" srcOrd="10" destOrd="0" presId="urn:microsoft.com/office/officeart/2005/8/layout/gear1"/>
    <dgm:cxn modelId="{C0AECE94-C7E5-425E-ACB9-AC22518462AE}" type="presParOf" srcId="{E69CF558-F8E2-4200-88AA-53F8F79C6880}" destId="{5E42C5D9-2962-4CF4-B707-3A9B3CFC336B}" srcOrd="11" destOrd="0" presId="urn:microsoft.com/office/officeart/2005/8/layout/gear1"/>
    <dgm:cxn modelId="{96651EDD-8222-4D44-8C10-9BD0C49C9A9F}" type="presParOf" srcId="{E69CF558-F8E2-4200-88AA-53F8F79C6880}" destId="{D8E7FBDF-30F6-4B4F-B994-2729F261E06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0B9DB8DC-84DC-47F8-99E8-FEFB43B8E1B2}" type="presOf" srcId="{631C75A1-3C75-431C-B102-063526F6C0B0}" destId="{D3BA680F-2A3F-45FA-84E1-9E9D405B102F}" srcOrd="0" destOrd="0" presId="urn:microsoft.com/office/officeart/2005/8/layout/cycle1"/>
    <dgm:cxn modelId="{32424D6B-F226-4405-902A-285DA736EA4F}" type="presOf" srcId="{0EDA6DA1-FB37-4930-BF66-F09CED971810}" destId="{A35DDA30-793B-4B76-A245-2FFE6E654085}" srcOrd="0" destOrd="0" presId="urn:microsoft.com/office/officeart/2005/8/layout/cycle1"/>
    <dgm:cxn modelId="{20ACFABE-7E31-4866-B879-5AEFE50B595E}" type="presOf" srcId="{653B69C5-8B91-4195-B4EC-4D99B41BA128}" destId="{47B4FB20-309E-40E2-9ABA-9487356B4BFF}" srcOrd="0" destOrd="0" presId="urn:microsoft.com/office/officeart/2005/8/layout/cycle1"/>
    <dgm:cxn modelId="{FE66CCDE-D61D-4630-94E5-DED6A16DB32F}" type="presOf" srcId="{3238CEC7-E041-4C71-BB22-034F41C516CA}" destId="{D6042EF9-7852-4349-B250-0725C9C0630C}" srcOrd="0" destOrd="0" presId="urn:microsoft.com/office/officeart/2005/8/layout/cycle1"/>
    <dgm:cxn modelId="{FDF31381-72A4-4CA4-956F-7E8600AED25A}" type="presOf" srcId="{5D4C8949-8149-4E4E-83DC-FACAFEEC106E}" destId="{D65C0A42-9AFE-4126-A926-9440BF3CDDEA}" srcOrd="0" destOrd="0" presId="urn:microsoft.com/office/officeart/2005/8/layout/cycle1"/>
    <dgm:cxn modelId="{D6BB418E-E7E5-4B4A-8725-7D246EDA5FD1}" type="presOf" srcId="{23353E87-F4D9-42D1-9D06-F14CE4B5443B}" destId="{C38919B1-6D0E-44C4-8360-4FA7FFAF313C}" srcOrd="0" destOrd="0" presId="urn:microsoft.com/office/officeart/2005/8/layout/cycle1"/>
    <dgm:cxn modelId="{E7C225CA-2E84-44E5-861D-CDA4D61DFFE8}" type="presOf" srcId="{A5ADE10E-8BC6-4C0B-8D1E-B78043D08C93}" destId="{EC00C5EC-039A-4AC0-9C1D-153CF1B24091}" srcOrd="0" destOrd="0" presId="urn:microsoft.com/office/officeart/2005/8/layout/cycle1"/>
    <dgm:cxn modelId="{63A3FB8D-42A9-468D-B047-F3624D966A8A}" type="presOf" srcId="{E3F9D8C1-0411-4E28-AF38-C68EE5ED7D3B}" destId="{886F51DC-2C7B-4D18-944E-11F5BC4CF97C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4E7FC251-1F93-4385-8382-4D56F5A5E65E}" type="presOf" srcId="{6E72DC9E-CD3D-410A-BD95-FD6BCDEAAA4F}" destId="{FBC03ED1-CA22-4F7D-927A-ADCB3B874A50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6F63427C-CE64-406E-918C-4A78A8AA9ACD}" type="presOf" srcId="{23B45576-B55B-43A6-8B06-AD443A0D1717}" destId="{DF578DB5-E8AB-483C-BE62-B7EFD510F9F8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2CFFADEC-97E6-4404-937E-B6228F46A7F3}" type="presOf" srcId="{6F55577F-528C-496E-99CF-4DABF7A7A091}" destId="{8BB57371-1BE2-4471-A56F-BF6AB8F0CF72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A7FB87FA-0926-4EDE-9376-C155934D3EE2}" type="presOf" srcId="{AEA6D2D4-CA39-43C5-ABF0-36A9C108BF6F}" destId="{B8C21280-36FD-4747-94E1-0E07075F8EE7}" srcOrd="0" destOrd="0" presId="urn:microsoft.com/office/officeart/2005/8/layout/cycle1"/>
    <dgm:cxn modelId="{2F7B8449-B431-445E-A463-C26968869A1F}" type="presOf" srcId="{06C44A3D-F039-47D8-8E15-5480220531C3}" destId="{7306523D-FDFA-41F1-ADCA-EC4D849438DA}" srcOrd="0" destOrd="0" presId="urn:microsoft.com/office/officeart/2005/8/layout/cycle1"/>
    <dgm:cxn modelId="{3119B4F8-EE62-4361-8A23-A6B13016B1CA}" type="presOf" srcId="{B7C53CCF-7A14-43FC-B5A0-540EECAC880D}" destId="{CA1AC196-3D10-4B22-B829-955943F99740}" srcOrd="0" destOrd="0" presId="urn:microsoft.com/office/officeart/2005/8/layout/cycle1"/>
    <dgm:cxn modelId="{4A3E18CC-ED27-4337-A5CF-A48129EE4409}" type="presOf" srcId="{C7A9B3AB-65CE-413A-8B58-6E451D3E1C7B}" destId="{82FAC6F4-786F-4865-93BD-497F74AF7807}" srcOrd="0" destOrd="0" presId="urn:microsoft.com/office/officeart/2005/8/layout/cycle1"/>
    <dgm:cxn modelId="{1AC32B32-207F-4EBC-9703-EC4F489C838D}" type="presOf" srcId="{52A72663-9B83-4C87-9CE6-56DBA0A190B3}" destId="{983CFF7A-7444-4768-BBA9-6C28B79BDC16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BA70B9D1-B0E7-4BD9-AEA4-E843312B100E}" type="presOf" srcId="{9075DB8C-C221-4E3D-A2C7-3BEBCF4FF5DF}" destId="{A867B9C8-FA77-46C8-84C7-EB369631FCC5}" srcOrd="0" destOrd="0" presId="urn:microsoft.com/office/officeart/2005/8/layout/cycle1"/>
    <dgm:cxn modelId="{8F0F3DF9-EEB0-4CE8-9526-E926025F93FA}" type="presParOf" srcId="{A867B9C8-FA77-46C8-84C7-EB369631FCC5}" destId="{C3226AB4-E7B4-4F6B-9A71-1A853FE3F9CC}" srcOrd="0" destOrd="0" presId="urn:microsoft.com/office/officeart/2005/8/layout/cycle1"/>
    <dgm:cxn modelId="{FCBFF013-0A94-48FF-AD62-34F5E2214DDD}" type="presParOf" srcId="{A867B9C8-FA77-46C8-84C7-EB369631FCC5}" destId="{7306523D-FDFA-41F1-ADCA-EC4D849438DA}" srcOrd="1" destOrd="0" presId="urn:microsoft.com/office/officeart/2005/8/layout/cycle1"/>
    <dgm:cxn modelId="{FAFFDB68-2BD0-4DBF-88F6-A1BA894195E5}" type="presParOf" srcId="{A867B9C8-FA77-46C8-84C7-EB369631FCC5}" destId="{8BB57371-1BE2-4471-A56F-BF6AB8F0CF72}" srcOrd="2" destOrd="0" presId="urn:microsoft.com/office/officeart/2005/8/layout/cycle1"/>
    <dgm:cxn modelId="{61E303B8-1BAB-462A-9C93-55A51651C74B}" type="presParOf" srcId="{A867B9C8-FA77-46C8-84C7-EB369631FCC5}" destId="{936B4AB0-2519-4EEC-9258-34A9A1F8FF9A}" srcOrd="3" destOrd="0" presId="urn:microsoft.com/office/officeart/2005/8/layout/cycle1"/>
    <dgm:cxn modelId="{68C7D8A4-6F5A-4C86-8EA3-5485A149C49C}" type="presParOf" srcId="{A867B9C8-FA77-46C8-84C7-EB369631FCC5}" destId="{983CFF7A-7444-4768-BBA9-6C28B79BDC16}" srcOrd="4" destOrd="0" presId="urn:microsoft.com/office/officeart/2005/8/layout/cycle1"/>
    <dgm:cxn modelId="{97B615C1-EAE3-4D8A-AE07-737B6C4B8D0C}" type="presParOf" srcId="{A867B9C8-FA77-46C8-84C7-EB369631FCC5}" destId="{47B4FB20-309E-40E2-9ABA-9487356B4BFF}" srcOrd="5" destOrd="0" presId="urn:microsoft.com/office/officeart/2005/8/layout/cycle1"/>
    <dgm:cxn modelId="{9EC99689-AF57-405A-AE32-7679A5DFD3D1}" type="presParOf" srcId="{A867B9C8-FA77-46C8-84C7-EB369631FCC5}" destId="{C32B4767-1234-4902-A095-93FF266E4FE7}" srcOrd="6" destOrd="0" presId="urn:microsoft.com/office/officeart/2005/8/layout/cycle1"/>
    <dgm:cxn modelId="{AE3397CA-6D7E-4952-B638-FEFFAF04B0BC}" type="presParOf" srcId="{A867B9C8-FA77-46C8-84C7-EB369631FCC5}" destId="{82FAC6F4-786F-4865-93BD-497F74AF7807}" srcOrd="7" destOrd="0" presId="urn:microsoft.com/office/officeart/2005/8/layout/cycle1"/>
    <dgm:cxn modelId="{FE4AD738-CE8D-4C65-893A-989D982A3985}" type="presParOf" srcId="{A867B9C8-FA77-46C8-84C7-EB369631FCC5}" destId="{CA1AC196-3D10-4B22-B829-955943F99740}" srcOrd="8" destOrd="0" presId="urn:microsoft.com/office/officeart/2005/8/layout/cycle1"/>
    <dgm:cxn modelId="{71356341-8316-482D-BE13-D0840DBE830A}" type="presParOf" srcId="{A867B9C8-FA77-46C8-84C7-EB369631FCC5}" destId="{BA7021EF-8090-4BB2-A5DF-9350ADE6E666}" srcOrd="9" destOrd="0" presId="urn:microsoft.com/office/officeart/2005/8/layout/cycle1"/>
    <dgm:cxn modelId="{061563D1-CCA7-4B81-9C1A-A85CEFB05547}" type="presParOf" srcId="{A867B9C8-FA77-46C8-84C7-EB369631FCC5}" destId="{EC00C5EC-039A-4AC0-9C1D-153CF1B24091}" srcOrd="10" destOrd="0" presId="urn:microsoft.com/office/officeart/2005/8/layout/cycle1"/>
    <dgm:cxn modelId="{B83D6064-5021-405B-A78F-80725FA8DA61}" type="presParOf" srcId="{A867B9C8-FA77-46C8-84C7-EB369631FCC5}" destId="{D65C0A42-9AFE-4126-A926-9440BF3CDDEA}" srcOrd="11" destOrd="0" presId="urn:microsoft.com/office/officeart/2005/8/layout/cycle1"/>
    <dgm:cxn modelId="{F4299FC1-7B07-44B2-BB8B-EE4EACD385B8}" type="presParOf" srcId="{A867B9C8-FA77-46C8-84C7-EB369631FCC5}" destId="{5B77C255-5928-4235-A9FE-A76D6A9D7FA4}" srcOrd="12" destOrd="0" presId="urn:microsoft.com/office/officeart/2005/8/layout/cycle1"/>
    <dgm:cxn modelId="{B0338B67-2ED6-4DEB-BBA8-F44B461D1ACF}" type="presParOf" srcId="{A867B9C8-FA77-46C8-84C7-EB369631FCC5}" destId="{DF578DB5-E8AB-483C-BE62-B7EFD510F9F8}" srcOrd="13" destOrd="0" presId="urn:microsoft.com/office/officeart/2005/8/layout/cycle1"/>
    <dgm:cxn modelId="{DFED0E39-80AC-4046-9C4B-28F163E5ABD8}" type="presParOf" srcId="{A867B9C8-FA77-46C8-84C7-EB369631FCC5}" destId="{C38919B1-6D0E-44C4-8360-4FA7FFAF313C}" srcOrd="14" destOrd="0" presId="urn:microsoft.com/office/officeart/2005/8/layout/cycle1"/>
    <dgm:cxn modelId="{75B314A2-8027-4A5F-9CB0-A4FCC85B68A8}" type="presParOf" srcId="{A867B9C8-FA77-46C8-84C7-EB369631FCC5}" destId="{02457063-7FA9-471A-96BE-E87CC88BEF6B}" srcOrd="15" destOrd="0" presId="urn:microsoft.com/office/officeart/2005/8/layout/cycle1"/>
    <dgm:cxn modelId="{EC038AE8-06BE-468C-9E2C-13D8A933C672}" type="presParOf" srcId="{A867B9C8-FA77-46C8-84C7-EB369631FCC5}" destId="{886F51DC-2C7B-4D18-944E-11F5BC4CF97C}" srcOrd="16" destOrd="0" presId="urn:microsoft.com/office/officeart/2005/8/layout/cycle1"/>
    <dgm:cxn modelId="{3A8761D6-DE38-4EDD-971C-5E3DC98EFCC3}" type="presParOf" srcId="{A867B9C8-FA77-46C8-84C7-EB369631FCC5}" destId="{B8C21280-36FD-4747-94E1-0E07075F8EE7}" srcOrd="17" destOrd="0" presId="urn:microsoft.com/office/officeart/2005/8/layout/cycle1"/>
    <dgm:cxn modelId="{B303034A-B7CB-42D3-9D03-65CD01D49534}" type="presParOf" srcId="{A867B9C8-FA77-46C8-84C7-EB369631FCC5}" destId="{E2F23549-0055-4E4F-B5B6-E998578846F9}" srcOrd="18" destOrd="0" presId="urn:microsoft.com/office/officeart/2005/8/layout/cycle1"/>
    <dgm:cxn modelId="{382C9045-FA5C-4CA6-9A3E-9B2F09E5AC00}" type="presParOf" srcId="{A867B9C8-FA77-46C8-84C7-EB369631FCC5}" destId="{A35DDA30-793B-4B76-A245-2FFE6E654085}" srcOrd="19" destOrd="0" presId="urn:microsoft.com/office/officeart/2005/8/layout/cycle1"/>
    <dgm:cxn modelId="{6DEF0788-D9A1-425E-81DB-0C0CB7E0766D}" type="presParOf" srcId="{A867B9C8-FA77-46C8-84C7-EB369631FCC5}" destId="{D3BA680F-2A3F-45FA-84E1-9E9D405B102F}" srcOrd="20" destOrd="0" presId="urn:microsoft.com/office/officeart/2005/8/layout/cycle1"/>
    <dgm:cxn modelId="{C05CFC4F-3523-4A33-99F9-8C2DDF901D14}" type="presParOf" srcId="{A867B9C8-FA77-46C8-84C7-EB369631FCC5}" destId="{E0A8FF2C-875F-4729-AEA6-BD9641185858}" srcOrd="21" destOrd="0" presId="urn:microsoft.com/office/officeart/2005/8/layout/cycle1"/>
    <dgm:cxn modelId="{B23BE988-6991-4452-A152-BD1E495F637A}" type="presParOf" srcId="{A867B9C8-FA77-46C8-84C7-EB369631FCC5}" destId="{FBC03ED1-CA22-4F7D-927A-ADCB3B874A50}" srcOrd="22" destOrd="0" presId="urn:microsoft.com/office/officeart/2005/8/layout/cycle1"/>
    <dgm:cxn modelId="{E45A7B4E-F47D-4F9F-938A-20EDF00E6D6A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15CDE5CD-99EA-4B38-A4B5-B0B335E624B3}" type="doc">
      <dgm:prSet loTypeId="urn:microsoft.com/office/officeart/2005/8/layout/radial6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92CC22B-4DF9-47D9-A2E1-D9F85FC91271}">
      <dgm:prSet phldrT="[Text]"/>
      <dgm:spPr/>
      <dgm:t>
        <a:bodyPr/>
        <a:lstStyle/>
        <a:p>
          <a:r>
            <a:rPr lang="en-US" b="1" dirty="0" smtClean="0"/>
            <a:t>CONTENT</a:t>
          </a:r>
          <a:br>
            <a:rPr lang="en-US" b="1" dirty="0" smtClean="0"/>
          </a:br>
          <a:r>
            <a:rPr lang="en-US" b="1" dirty="0" smtClean="0"/>
            <a:t>AND</a:t>
          </a:r>
          <a:br>
            <a:rPr lang="en-US" b="1" dirty="0" smtClean="0"/>
          </a:br>
          <a:r>
            <a:rPr lang="en-US" b="1" dirty="0" smtClean="0"/>
            <a:t>COPY</a:t>
          </a:r>
        </a:p>
      </dgm:t>
    </dgm:pt>
    <dgm:pt modelId="{0A22635C-7F77-4AEF-87E3-0AAD6AACA501}" type="parTrans" cxnId="{0981D57C-E4AB-485E-9CB9-CDFC322D9EE8}">
      <dgm:prSet/>
      <dgm:spPr/>
      <dgm:t>
        <a:bodyPr/>
        <a:lstStyle/>
        <a:p>
          <a:endParaRPr lang="en-US"/>
        </a:p>
      </dgm:t>
    </dgm:pt>
    <dgm:pt modelId="{C4DDCE9A-228C-4719-92BC-8E6872233297}" type="sibTrans" cxnId="{0981D57C-E4AB-485E-9CB9-CDFC322D9EE8}">
      <dgm:prSet/>
      <dgm:spPr/>
      <dgm:t>
        <a:bodyPr/>
        <a:lstStyle/>
        <a:p>
          <a:endParaRPr lang="en-US"/>
        </a:p>
      </dgm:t>
    </dgm:pt>
    <dgm:pt modelId="{E4F075EE-BCC1-4CB2-94CB-3529D76010AA}">
      <dgm:prSet phldrT="[Text]"/>
      <dgm:spPr/>
      <dgm:t>
        <a:bodyPr/>
        <a:lstStyle/>
        <a:p>
          <a:r>
            <a:rPr lang="en-US" dirty="0" smtClean="0"/>
            <a:t>Headlines</a:t>
          </a:r>
          <a:endParaRPr lang="en-US" dirty="0"/>
        </a:p>
      </dgm:t>
    </dgm:pt>
    <dgm:pt modelId="{BCF5D12C-40AF-4826-ADB1-2801474675F3}" type="parTrans" cxnId="{D27DEEA3-7AF5-4A60-B087-8ECD6B350EBD}">
      <dgm:prSet/>
      <dgm:spPr/>
      <dgm:t>
        <a:bodyPr/>
        <a:lstStyle/>
        <a:p>
          <a:endParaRPr lang="en-US"/>
        </a:p>
      </dgm:t>
    </dgm:pt>
    <dgm:pt modelId="{28D314FA-B67F-4719-8DB8-398020A13318}" type="sibTrans" cxnId="{D27DEEA3-7AF5-4A60-B087-8ECD6B350EBD}">
      <dgm:prSet/>
      <dgm:spPr/>
      <dgm:t>
        <a:bodyPr/>
        <a:lstStyle/>
        <a:p>
          <a:endParaRPr lang="en-US"/>
        </a:p>
      </dgm:t>
    </dgm:pt>
    <dgm:pt modelId="{5AD7F2C6-CDB9-4B53-A177-3BC02AA7E0B7}">
      <dgm:prSet phldrT="[Text]"/>
      <dgm:spPr/>
      <dgm:t>
        <a:bodyPr/>
        <a:lstStyle/>
        <a:p>
          <a:r>
            <a:rPr lang="en-US" dirty="0" smtClean="0"/>
            <a:t>Images</a:t>
          </a:r>
          <a:endParaRPr lang="en-US" dirty="0"/>
        </a:p>
      </dgm:t>
    </dgm:pt>
    <dgm:pt modelId="{519D8911-9EEE-4382-B252-D24E54403BC2}" type="parTrans" cxnId="{344628C3-774A-451E-8F9F-16C67BC1D2EB}">
      <dgm:prSet/>
      <dgm:spPr/>
      <dgm:t>
        <a:bodyPr/>
        <a:lstStyle/>
        <a:p>
          <a:endParaRPr lang="en-US"/>
        </a:p>
      </dgm:t>
    </dgm:pt>
    <dgm:pt modelId="{4C4A8628-B699-4EC5-8647-4F148DF1D2B2}" type="sibTrans" cxnId="{344628C3-774A-451E-8F9F-16C67BC1D2EB}">
      <dgm:prSet/>
      <dgm:spPr/>
      <dgm:t>
        <a:bodyPr/>
        <a:lstStyle/>
        <a:p>
          <a:endParaRPr lang="en-US"/>
        </a:p>
      </dgm:t>
    </dgm:pt>
    <dgm:pt modelId="{2CF1C748-5ADD-447A-82A0-772232784CC8}">
      <dgm:prSet phldrT="[Text]"/>
      <dgm:spPr/>
      <dgm:t>
        <a:bodyPr/>
        <a:lstStyle/>
        <a:p>
          <a:r>
            <a:rPr lang="en-US" dirty="0" smtClean="0"/>
            <a:t>SEO Style</a:t>
          </a:r>
          <a:endParaRPr lang="en-US" dirty="0"/>
        </a:p>
      </dgm:t>
    </dgm:pt>
    <dgm:pt modelId="{BDDAFCC2-CD1C-4841-BD7A-3986EDCE439A}" type="parTrans" cxnId="{526E8DFE-4551-41CB-B6C2-B4C0116B8AF6}">
      <dgm:prSet/>
      <dgm:spPr/>
      <dgm:t>
        <a:bodyPr/>
        <a:lstStyle/>
        <a:p>
          <a:endParaRPr lang="en-US"/>
        </a:p>
      </dgm:t>
    </dgm:pt>
    <dgm:pt modelId="{394B583E-A263-4EF8-A53A-3B1600A1EE9F}" type="sibTrans" cxnId="{526E8DFE-4551-41CB-B6C2-B4C0116B8AF6}">
      <dgm:prSet/>
      <dgm:spPr/>
      <dgm:t>
        <a:bodyPr/>
        <a:lstStyle/>
        <a:p>
          <a:endParaRPr lang="en-US"/>
        </a:p>
      </dgm:t>
    </dgm:pt>
    <dgm:pt modelId="{CA753C3A-17D8-440F-9787-794E5B56F8B5}">
      <dgm:prSet phldrT="[Text]"/>
      <dgm:spPr/>
      <dgm:t>
        <a:bodyPr/>
        <a:lstStyle/>
        <a:p>
          <a:r>
            <a:rPr lang="en-US" dirty="0" smtClean="0"/>
            <a:t>Keywords</a:t>
          </a:r>
          <a:endParaRPr lang="en-US" dirty="0"/>
        </a:p>
      </dgm:t>
    </dgm:pt>
    <dgm:pt modelId="{9EB40868-1F76-4AFF-B300-4BE5DDB1E437}" type="parTrans" cxnId="{F108D788-3A46-4FE4-B480-9D1D411681AF}">
      <dgm:prSet/>
      <dgm:spPr/>
      <dgm:t>
        <a:bodyPr/>
        <a:lstStyle/>
        <a:p>
          <a:endParaRPr lang="en-US"/>
        </a:p>
      </dgm:t>
    </dgm:pt>
    <dgm:pt modelId="{8F6E0860-4E8F-47FC-A14B-A3F7AC0D4B2A}" type="sibTrans" cxnId="{F108D788-3A46-4FE4-B480-9D1D411681AF}">
      <dgm:prSet/>
      <dgm:spPr/>
      <dgm:t>
        <a:bodyPr/>
        <a:lstStyle/>
        <a:p>
          <a:endParaRPr lang="en-US"/>
        </a:p>
      </dgm:t>
    </dgm:pt>
    <dgm:pt modelId="{07C31157-B443-4651-9DFD-129FC9B3B0DB}" type="pres">
      <dgm:prSet presAssocID="{15CDE5CD-99EA-4B38-A4B5-B0B335E624B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EA8708-7646-4955-ABDA-9CD36F2DDAC0}" type="pres">
      <dgm:prSet presAssocID="{392CC22B-4DF9-47D9-A2E1-D9F85FC91271}" presName="centerShape" presStyleLbl="node0" presStyleIdx="0" presStyleCnt="1"/>
      <dgm:spPr/>
      <dgm:t>
        <a:bodyPr/>
        <a:lstStyle/>
        <a:p>
          <a:endParaRPr lang="en-US"/>
        </a:p>
      </dgm:t>
    </dgm:pt>
    <dgm:pt modelId="{13EACBA5-1E2A-46BE-8EC5-C8E7AB3DD37A}" type="pres">
      <dgm:prSet presAssocID="{E4F075EE-BCC1-4CB2-94CB-3529D76010A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596EA3-EEF6-4001-BFFE-414FA1DAF65A}" type="pres">
      <dgm:prSet presAssocID="{E4F075EE-BCC1-4CB2-94CB-3529D76010AA}" presName="dummy" presStyleCnt="0"/>
      <dgm:spPr/>
    </dgm:pt>
    <dgm:pt modelId="{2D3A8A90-5340-4C91-9907-D73572BC1F93}" type="pres">
      <dgm:prSet presAssocID="{28D314FA-B67F-4719-8DB8-398020A13318}" presName="sibTrans" presStyleLbl="sibTrans2D1" presStyleIdx="0" presStyleCnt="4"/>
      <dgm:spPr/>
      <dgm:t>
        <a:bodyPr/>
        <a:lstStyle/>
        <a:p>
          <a:endParaRPr lang="en-US"/>
        </a:p>
      </dgm:t>
    </dgm:pt>
    <dgm:pt modelId="{2DBF3B71-58AF-4025-9A5F-627B2765E064}" type="pres">
      <dgm:prSet presAssocID="{5AD7F2C6-CDB9-4B53-A177-3BC02AA7E0B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ADBF19-BB3E-4928-AC32-BDA8B6C27670}" type="pres">
      <dgm:prSet presAssocID="{5AD7F2C6-CDB9-4B53-A177-3BC02AA7E0B7}" presName="dummy" presStyleCnt="0"/>
      <dgm:spPr/>
    </dgm:pt>
    <dgm:pt modelId="{2604B965-B720-4C13-ACEE-59B3C22BC2A6}" type="pres">
      <dgm:prSet presAssocID="{4C4A8628-B699-4EC5-8647-4F148DF1D2B2}" presName="sibTrans" presStyleLbl="sibTrans2D1" presStyleIdx="1" presStyleCnt="4"/>
      <dgm:spPr/>
      <dgm:t>
        <a:bodyPr/>
        <a:lstStyle/>
        <a:p>
          <a:endParaRPr lang="en-US"/>
        </a:p>
      </dgm:t>
    </dgm:pt>
    <dgm:pt modelId="{3474E6D3-DEDA-468B-B586-511D30CB1603}" type="pres">
      <dgm:prSet presAssocID="{2CF1C748-5ADD-447A-82A0-772232784CC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2F055-AE66-4ED2-8500-863B718358F9}" type="pres">
      <dgm:prSet presAssocID="{2CF1C748-5ADD-447A-82A0-772232784CC8}" presName="dummy" presStyleCnt="0"/>
      <dgm:spPr/>
    </dgm:pt>
    <dgm:pt modelId="{7165B31E-C3BF-49FF-AA7B-88E31B181587}" type="pres">
      <dgm:prSet presAssocID="{394B583E-A263-4EF8-A53A-3B1600A1EE9F}" presName="sibTrans" presStyleLbl="sibTrans2D1" presStyleIdx="2" presStyleCnt="4"/>
      <dgm:spPr/>
      <dgm:t>
        <a:bodyPr/>
        <a:lstStyle/>
        <a:p>
          <a:endParaRPr lang="en-US"/>
        </a:p>
      </dgm:t>
    </dgm:pt>
    <dgm:pt modelId="{35028F2B-49FE-4AC9-8490-BAC5B1A661E0}" type="pres">
      <dgm:prSet presAssocID="{CA753C3A-17D8-440F-9787-794E5B56F8B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765E0-5E3C-4CBB-9CDA-DA342986B251}" type="pres">
      <dgm:prSet presAssocID="{CA753C3A-17D8-440F-9787-794E5B56F8B5}" presName="dummy" presStyleCnt="0"/>
      <dgm:spPr/>
    </dgm:pt>
    <dgm:pt modelId="{CE84CBCA-9E10-4456-A45A-AE51C60450E2}" type="pres">
      <dgm:prSet presAssocID="{8F6E0860-4E8F-47FC-A14B-A3F7AC0D4B2A}" presName="sibTrans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49192140-D3CE-4D95-956E-17D58F3820F3}" type="presOf" srcId="{E4F075EE-BCC1-4CB2-94CB-3529D76010AA}" destId="{13EACBA5-1E2A-46BE-8EC5-C8E7AB3DD37A}" srcOrd="0" destOrd="0" presId="urn:microsoft.com/office/officeart/2005/8/layout/radial6"/>
    <dgm:cxn modelId="{0981D57C-E4AB-485E-9CB9-CDFC322D9EE8}" srcId="{15CDE5CD-99EA-4B38-A4B5-B0B335E624B3}" destId="{392CC22B-4DF9-47D9-A2E1-D9F85FC91271}" srcOrd="0" destOrd="0" parTransId="{0A22635C-7F77-4AEF-87E3-0AAD6AACA501}" sibTransId="{C4DDCE9A-228C-4719-92BC-8E6872233297}"/>
    <dgm:cxn modelId="{60A0A8DF-B43E-4EDE-84E0-86D2FDE5A7E1}" type="presOf" srcId="{2CF1C748-5ADD-447A-82A0-772232784CC8}" destId="{3474E6D3-DEDA-468B-B586-511D30CB1603}" srcOrd="0" destOrd="0" presId="urn:microsoft.com/office/officeart/2005/8/layout/radial6"/>
    <dgm:cxn modelId="{FCC4DFB4-AECC-4B7F-816C-A75B11814926}" type="presOf" srcId="{28D314FA-B67F-4719-8DB8-398020A13318}" destId="{2D3A8A90-5340-4C91-9907-D73572BC1F93}" srcOrd="0" destOrd="0" presId="urn:microsoft.com/office/officeart/2005/8/layout/radial6"/>
    <dgm:cxn modelId="{C0A2D3C0-6B50-4B74-B504-3E6653B4275B}" type="presOf" srcId="{CA753C3A-17D8-440F-9787-794E5B56F8B5}" destId="{35028F2B-49FE-4AC9-8490-BAC5B1A661E0}" srcOrd="0" destOrd="0" presId="urn:microsoft.com/office/officeart/2005/8/layout/radial6"/>
    <dgm:cxn modelId="{F108D788-3A46-4FE4-B480-9D1D411681AF}" srcId="{392CC22B-4DF9-47D9-A2E1-D9F85FC91271}" destId="{CA753C3A-17D8-440F-9787-794E5B56F8B5}" srcOrd="3" destOrd="0" parTransId="{9EB40868-1F76-4AFF-B300-4BE5DDB1E437}" sibTransId="{8F6E0860-4E8F-47FC-A14B-A3F7AC0D4B2A}"/>
    <dgm:cxn modelId="{344628C3-774A-451E-8F9F-16C67BC1D2EB}" srcId="{392CC22B-4DF9-47D9-A2E1-D9F85FC91271}" destId="{5AD7F2C6-CDB9-4B53-A177-3BC02AA7E0B7}" srcOrd="1" destOrd="0" parTransId="{519D8911-9EEE-4382-B252-D24E54403BC2}" sibTransId="{4C4A8628-B699-4EC5-8647-4F148DF1D2B2}"/>
    <dgm:cxn modelId="{CE26A131-B70A-4367-90A1-3F835AD2B24F}" type="presOf" srcId="{4C4A8628-B699-4EC5-8647-4F148DF1D2B2}" destId="{2604B965-B720-4C13-ACEE-59B3C22BC2A6}" srcOrd="0" destOrd="0" presId="urn:microsoft.com/office/officeart/2005/8/layout/radial6"/>
    <dgm:cxn modelId="{48BAC42A-4B3C-44B7-B206-D7EF4911D73E}" type="presOf" srcId="{15CDE5CD-99EA-4B38-A4B5-B0B335E624B3}" destId="{07C31157-B443-4651-9DFD-129FC9B3B0DB}" srcOrd="0" destOrd="0" presId="urn:microsoft.com/office/officeart/2005/8/layout/radial6"/>
    <dgm:cxn modelId="{DCF70A76-AFE1-42F2-AB46-DBD738F2D3CA}" type="presOf" srcId="{8F6E0860-4E8F-47FC-A14B-A3F7AC0D4B2A}" destId="{CE84CBCA-9E10-4456-A45A-AE51C60450E2}" srcOrd="0" destOrd="0" presId="urn:microsoft.com/office/officeart/2005/8/layout/radial6"/>
    <dgm:cxn modelId="{7B7EAD35-92E3-43D1-A2D6-C5C4DCFF1485}" type="presOf" srcId="{5AD7F2C6-CDB9-4B53-A177-3BC02AA7E0B7}" destId="{2DBF3B71-58AF-4025-9A5F-627B2765E064}" srcOrd="0" destOrd="0" presId="urn:microsoft.com/office/officeart/2005/8/layout/radial6"/>
    <dgm:cxn modelId="{D27DEEA3-7AF5-4A60-B087-8ECD6B350EBD}" srcId="{392CC22B-4DF9-47D9-A2E1-D9F85FC91271}" destId="{E4F075EE-BCC1-4CB2-94CB-3529D76010AA}" srcOrd="0" destOrd="0" parTransId="{BCF5D12C-40AF-4826-ADB1-2801474675F3}" sibTransId="{28D314FA-B67F-4719-8DB8-398020A13318}"/>
    <dgm:cxn modelId="{526E8DFE-4551-41CB-B6C2-B4C0116B8AF6}" srcId="{392CC22B-4DF9-47D9-A2E1-D9F85FC91271}" destId="{2CF1C748-5ADD-447A-82A0-772232784CC8}" srcOrd="2" destOrd="0" parTransId="{BDDAFCC2-CD1C-4841-BD7A-3986EDCE439A}" sibTransId="{394B583E-A263-4EF8-A53A-3B1600A1EE9F}"/>
    <dgm:cxn modelId="{2EFEB50C-F508-49B3-8272-56524515DEB5}" type="presOf" srcId="{394B583E-A263-4EF8-A53A-3B1600A1EE9F}" destId="{7165B31E-C3BF-49FF-AA7B-88E31B181587}" srcOrd="0" destOrd="0" presId="urn:microsoft.com/office/officeart/2005/8/layout/radial6"/>
    <dgm:cxn modelId="{1B0E2EA4-FDD4-4DFA-A6FB-42B838EAF051}" type="presOf" srcId="{392CC22B-4DF9-47D9-A2E1-D9F85FC91271}" destId="{DDEA8708-7646-4955-ABDA-9CD36F2DDAC0}" srcOrd="0" destOrd="0" presId="urn:microsoft.com/office/officeart/2005/8/layout/radial6"/>
    <dgm:cxn modelId="{6A19FA75-F7DF-46B1-8E90-72978C12FEFB}" type="presParOf" srcId="{07C31157-B443-4651-9DFD-129FC9B3B0DB}" destId="{DDEA8708-7646-4955-ABDA-9CD36F2DDAC0}" srcOrd="0" destOrd="0" presId="urn:microsoft.com/office/officeart/2005/8/layout/radial6"/>
    <dgm:cxn modelId="{11F2DC2C-77A5-4A0B-ACD5-761D9EBFB6AB}" type="presParOf" srcId="{07C31157-B443-4651-9DFD-129FC9B3B0DB}" destId="{13EACBA5-1E2A-46BE-8EC5-C8E7AB3DD37A}" srcOrd="1" destOrd="0" presId="urn:microsoft.com/office/officeart/2005/8/layout/radial6"/>
    <dgm:cxn modelId="{23F12DD8-64AB-4509-9542-EFB20E0F9746}" type="presParOf" srcId="{07C31157-B443-4651-9DFD-129FC9B3B0DB}" destId="{0D596EA3-EEF6-4001-BFFE-414FA1DAF65A}" srcOrd="2" destOrd="0" presId="urn:microsoft.com/office/officeart/2005/8/layout/radial6"/>
    <dgm:cxn modelId="{59A51999-B061-421D-92FF-C395441A6A57}" type="presParOf" srcId="{07C31157-B443-4651-9DFD-129FC9B3B0DB}" destId="{2D3A8A90-5340-4C91-9907-D73572BC1F93}" srcOrd="3" destOrd="0" presId="urn:microsoft.com/office/officeart/2005/8/layout/radial6"/>
    <dgm:cxn modelId="{18D22E57-74F7-4C30-8F3D-F735673C3514}" type="presParOf" srcId="{07C31157-B443-4651-9DFD-129FC9B3B0DB}" destId="{2DBF3B71-58AF-4025-9A5F-627B2765E064}" srcOrd="4" destOrd="0" presId="urn:microsoft.com/office/officeart/2005/8/layout/radial6"/>
    <dgm:cxn modelId="{10D8E734-2DED-423A-A1D8-34B11D9A69C1}" type="presParOf" srcId="{07C31157-B443-4651-9DFD-129FC9B3B0DB}" destId="{4FADBF19-BB3E-4928-AC32-BDA8B6C27670}" srcOrd="5" destOrd="0" presId="urn:microsoft.com/office/officeart/2005/8/layout/radial6"/>
    <dgm:cxn modelId="{01B3BD90-A14F-4E89-A745-7D8BA841306C}" type="presParOf" srcId="{07C31157-B443-4651-9DFD-129FC9B3B0DB}" destId="{2604B965-B720-4C13-ACEE-59B3C22BC2A6}" srcOrd="6" destOrd="0" presId="urn:microsoft.com/office/officeart/2005/8/layout/radial6"/>
    <dgm:cxn modelId="{858E3351-56C9-4FD2-9A04-DAFD592A5CC8}" type="presParOf" srcId="{07C31157-B443-4651-9DFD-129FC9B3B0DB}" destId="{3474E6D3-DEDA-468B-B586-511D30CB1603}" srcOrd="7" destOrd="0" presId="urn:microsoft.com/office/officeart/2005/8/layout/radial6"/>
    <dgm:cxn modelId="{E5D5FE9E-85AF-404F-BB47-AF2B96C0C6D5}" type="presParOf" srcId="{07C31157-B443-4651-9DFD-129FC9B3B0DB}" destId="{A352F055-AE66-4ED2-8500-863B718358F9}" srcOrd="8" destOrd="0" presId="urn:microsoft.com/office/officeart/2005/8/layout/radial6"/>
    <dgm:cxn modelId="{2569035C-FB77-44D7-8084-ED1AD0864E81}" type="presParOf" srcId="{07C31157-B443-4651-9DFD-129FC9B3B0DB}" destId="{7165B31E-C3BF-49FF-AA7B-88E31B181587}" srcOrd="9" destOrd="0" presId="urn:microsoft.com/office/officeart/2005/8/layout/radial6"/>
    <dgm:cxn modelId="{964E729C-D7B5-4BE3-9650-E908E880B306}" type="presParOf" srcId="{07C31157-B443-4651-9DFD-129FC9B3B0DB}" destId="{35028F2B-49FE-4AC9-8490-BAC5B1A661E0}" srcOrd="10" destOrd="0" presId="urn:microsoft.com/office/officeart/2005/8/layout/radial6"/>
    <dgm:cxn modelId="{41C8E980-00EB-4FAE-8386-56202C200220}" type="presParOf" srcId="{07C31157-B443-4651-9DFD-129FC9B3B0DB}" destId="{DB3765E0-5E3C-4CBB-9CDA-DA342986B251}" srcOrd="11" destOrd="0" presId="urn:microsoft.com/office/officeart/2005/8/layout/radial6"/>
    <dgm:cxn modelId="{F6903591-1C51-40F9-96C7-911601D7A218}" type="presParOf" srcId="{07C31157-B443-4651-9DFD-129FC9B3B0DB}" destId="{CE84CBCA-9E10-4456-A45A-AE51C60450E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 custRadScaleRad="99167" custRadScaleInc="70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1CAEFF98-2038-46FB-A882-AF1A86E8EA88}" type="presOf" srcId="{06C44A3D-F039-47D8-8E15-5480220531C3}" destId="{7306523D-FDFA-41F1-ADCA-EC4D849438DA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4F87ED70-1C57-492A-8EE5-5D7F4DCDB996}" type="presOf" srcId="{C7A9B3AB-65CE-413A-8B58-6E451D3E1C7B}" destId="{82FAC6F4-786F-4865-93BD-497F74AF7807}" srcOrd="0" destOrd="0" presId="urn:microsoft.com/office/officeart/2005/8/layout/cycle1"/>
    <dgm:cxn modelId="{1F2F970B-4D1F-4D2E-98AD-47BD3D50C10D}" type="presOf" srcId="{AEA6D2D4-CA39-43C5-ABF0-36A9C108BF6F}" destId="{B8C21280-36FD-4747-94E1-0E07075F8EE7}" srcOrd="0" destOrd="0" presId="urn:microsoft.com/office/officeart/2005/8/layout/cycle1"/>
    <dgm:cxn modelId="{E6C11D62-0F69-4DDD-9954-4B01914B9A72}" type="presOf" srcId="{631C75A1-3C75-431C-B102-063526F6C0B0}" destId="{D3BA680F-2A3F-45FA-84E1-9E9D405B102F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E00BE7E6-4DF1-4FD7-9B4E-00B98034CB6A}" type="presOf" srcId="{23B45576-B55B-43A6-8B06-AD443A0D1717}" destId="{DF578DB5-E8AB-483C-BE62-B7EFD510F9F8}" srcOrd="0" destOrd="0" presId="urn:microsoft.com/office/officeart/2005/8/layout/cycle1"/>
    <dgm:cxn modelId="{FF17462C-05CB-44D5-A09D-DE7BF92BCDF6}" type="presOf" srcId="{5D4C8949-8149-4E4E-83DC-FACAFEEC106E}" destId="{D65C0A42-9AFE-4126-A926-9440BF3CDDEA}" srcOrd="0" destOrd="0" presId="urn:microsoft.com/office/officeart/2005/8/layout/cycle1"/>
    <dgm:cxn modelId="{7261BB04-CEDA-4481-8A05-32FBE39B0A7E}" type="presOf" srcId="{A5ADE10E-8BC6-4C0B-8D1E-B78043D08C93}" destId="{EC00C5EC-039A-4AC0-9C1D-153CF1B24091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20E028D3-D79F-4B62-B3AD-15EAE7F92874}" type="presOf" srcId="{E3F9D8C1-0411-4E28-AF38-C68EE5ED7D3B}" destId="{886F51DC-2C7B-4D18-944E-11F5BC4CF97C}" srcOrd="0" destOrd="0" presId="urn:microsoft.com/office/officeart/2005/8/layout/cycle1"/>
    <dgm:cxn modelId="{9F75E311-4AD2-41CC-A44A-C26732341761}" type="presOf" srcId="{52A72663-9B83-4C87-9CE6-56DBA0A190B3}" destId="{983CFF7A-7444-4768-BBA9-6C28B79BDC16}" srcOrd="0" destOrd="0" presId="urn:microsoft.com/office/officeart/2005/8/layout/cycle1"/>
    <dgm:cxn modelId="{69047C52-232A-4B39-BF84-EFE60435A312}" type="presOf" srcId="{653B69C5-8B91-4195-B4EC-4D99B41BA128}" destId="{47B4FB20-309E-40E2-9ABA-9487356B4BFF}" srcOrd="0" destOrd="0" presId="urn:microsoft.com/office/officeart/2005/8/layout/cycle1"/>
    <dgm:cxn modelId="{DAA7ABC5-535C-47A5-B528-E5BDCCAE5F7F}" type="presOf" srcId="{6F55577F-528C-496E-99CF-4DABF7A7A091}" destId="{8BB57371-1BE2-4471-A56F-BF6AB8F0CF72}" srcOrd="0" destOrd="0" presId="urn:microsoft.com/office/officeart/2005/8/layout/cycle1"/>
    <dgm:cxn modelId="{E9F1F4EE-D406-42F7-85D9-CBB17CD733C3}" type="presOf" srcId="{3238CEC7-E041-4C71-BB22-034F41C516CA}" destId="{D6042EF9-7852-4349-B250-0725C9C0630C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8DEA5C61-79ED-4334-B848-C086A885EF7D}" type="presOf" srcId="{9075DB8C-C221-4E3D-A2C7-3BEBCF4FF5DF}" destId="{A867B9C8-FA77-46C8-84C7-EB369631FCC5}" srcOrd="0" destOrd="0" presId="urn:microsoft.com/office/officeart/2005/8/layout/cycle1"/>
    <dgm:cxn modelId="{C203A25D-58BB-4714-845B-AA6B302D7495}" type="presOf" srcId="{0EDA6DA1-FB37-4930-BF66-F09CED971810}" destId="{A35DDA30-793B-4B76-A245-2FFE6E654085}" srcOrd="0" destOrd="0" presId="urn:microsoft.com/office/officeart/2005/8/layout/cycle1"/>
    <dgm:cxn modelId="{E1383658-A8A3-4D49-8DFC-DBFC619A61CD}" type="presOf" srcId="{B7C53CCF-7A14-43FC-B5A0-540EECAC880D}" destId="{CA1AC196-3D10-4B22-B829-955943F99740}" srcOrd="0" destOrd="0" presId="urn:microsoft.com/office/officeart/2005/8/layout/cycle1"/>
    <dgm:cxn modelId="{96EC78C4-EDD3-4D5E-BB81-2BFB00917770}" type="presOf" srcId="{23353E87-F4D9-42D1-9D06-F14CE4B5443B}" destId="{C38919B1-6D0E-44C4-8360-4FA7FFAF313C}" srcOrd="0" destOrd="0" presId="urn:microsoft.com/office/officeart/2005/8/layout/cycle1"/>
    <dgm:cxn modelId="{EDB98B78-39C9-4394-962F-5A79733D2319}" type="presOf" srcId="{6E72DC9E-CD3D-410A-BD95-FD6BCDEAAA4F}" destId="{FBC03ED1-CA22-4F7D-927A-ADCB3B874A50}" srcOrd="0" destOrd="0" presId="urn:microsoft.com/office/officeart/2005/8/layout/cycle1"/>
    <dgm:cxn modelId="{3699BCD2-26B8-4AB6-980C-BA16B96BA39E}" type="presParOf" srcId="{A867B9C8-FA77-46C8-84C7-EB369631FCC5}" destId="{C3226AB4-E7B4-4F6B-9A71-1A853FE3F9CC}" srcOrd="0" destOrd="0" presId="urn:microsoft.com/office/officeart/2005/8/layout/cycle1"/>
    <dgm:cxn modelId="{6C49039B-F5D2-4A61-9536-97F860DCD2AC}" type="presParOf" srcId="{A867B9C8-FA77-46C8-84C7-EB369631FCC5}" destId="{7306523D-FDFA-41F1-ADCA-EC4D849438DA}" srcOrd="1" destOrd="0" presId="urn:microsoft.com/office/officeart/2005/8/layout/cycle1"/>
    <dgm:cxn modelId="{414F5D0D-A92D-49F7-84BC-5E00A6748922}" type="presParOf" srcId="{A867B9C8-FA77-46C8-84C7-EB369631FCC5}" destId="{8BB57371-1BE2-4471-A56F-BF6AB8F0CF72}" srcOrd="2" destOrd="0" presId="urn:microsoft.com/office/officeart/2005/8/layout/cycle1"/>
    <dgm:cxn modelId="{27978B49-4EF7-4461-B7B8-7A4460A7F256}" type="presParOf" srcId="{A867B9C8-FA77-46C8-84C7-EB369631FCC5}" destId="{936B4AB0-2519-4EEC-9258-34A9A1F8FF9A}" srcOrd="3" destOrd="0" presId="urn:microsoft.com/office/officeart/2005/8/layout/cycle1"/>
    <dgm:cxn modelId="{A3571829-FB10-45C4-A486-045BF7D97D0A}" type="presParOf" srcId="{A867B9C8-FA77-46C8-84C7-EB369631FCC5}" destId="{983CFF7A-7444-4768-BBA9-6C28B79BDC16}" srcOrd="4" destOrd="0" presId="urn:microsoft.com/office/officeart/2005/8/layout/cycle1"/>
    <dgm:cxn modelId="{965AF30E-76E0-4386-97AA-BB76F3627AA6}" type="presParOf" srcId="{A867B9C8-FA77-46C8-84C7-EB369631FCC5}" destId="{47B4FB20-309E-40E2-9ABA-9487356B4BFF}" srcOrd="5" destOrd="0" presId="urn:microsoft.com/office/officeart/2005/8/layout/cycle1"/>
    <dgm:cxn modelId="{7356D93B-C25D-4ED2-891C-A0A248C9EB51}" type="presParOf" srcId="{A867B9C8-FA77-46C8-84C7-EB369631FCC5}" destId="{C32B4767-1234-4902-A095-93FF266E4FE7}" srcOrd="6" destOrd="0" presId="urn:microsoft.com/office/officeart/2005/8/layout/cycle1"/>
    <dgm:cxn modelId="{0F214097-EC94-4D25-B2A8-5C881A85B8D6}" type="presParOf" srcId="{A867B9C8-FA77-46C8-84C7-EB369631FCC5}" destId="{82FAC6F4-786F-4865-93BD-497F74AF7807}" srcOrd="7" destOrd="0" presId="urn:microsoft.com/office/officeart/2005/8/layout/cycle1"/>
    <dgm:cxn modelId="{C0118CA7-A503-48D6-A0EA-5878F84265ED}" type="presParOf" srcId="{A867B9C8-FA77-46C8-84C7-EB369631FCC5}" destId="{CA1AC196-3D10-4B22-B829-955943F99740}" srcOrd="8" destOrd="0" presId="urn:microsoft.com/office/officeart/2005/8/layout/cycle1"/>
    <dgm:cxn modelId="{417AC122-E3BF-40EF-9CB2-4A902D1CA237}" type="presParOf" srcId="{A867B9C8-FA77-46C8-84C7-EB369631FCC5}" destId="{BA7021EF-8090-4BB2-A5DF-9350ADE6E666}" srcOrd="9" destOrd="0" presId="urn:microsoft.com/office/officeart/2005/8/layout/cycle1"/>
    <dgm:cxn modelId="{38EA45DF-20B0-464C-9694-1869F0B10263}" type="presParOf" srcId="{A867B9C8-FA77-46C8-84C7-EB369631FCC5}" destId="{EC00C5EC-039A-4AC0-9C1D-153CF1B24091}" srcOrd="10" destOrd="0" presId="urn:microsoft.com/office/officeart/2005/8/layout/cycle1"/>
    <dgm:cxn modelId="{9A9DAF78-023B-4E7B-86F5-ACFBD765358F}" type="presParOf" srcId="{A867B9C8-FA77-46C8-84C7-EB369631FCC5}" destId="{D65C0A42-9AFE-4126-A926-9440BF3CDDEA}" srcOrd="11" destOrd="0" presId="urn:microsoft.com/office/officeart/2005/8/layout/cycle1"/>
    <dgm:cxn modelId="{544E4D52-9D2F-4BD8-B156-AC2F03623871}" type="presParOf" srcId="{A867B9C8-FA77-46C8-84C7-EB369631FCC5}" destId="{5B77C255-5928-4235-A9FE-A76D6A9D7FA4}" srcOrd="12" destOrd="0" presId="urn:microsoft.com/office/officeart/2005/8/layout/cycle1"/>
    <dgm:cxn modelId="{ABBF1A8A-1A6B-46FC-96FA-13EF96A8F301}" type="presParOf" srcId="{A867B9C8-FA77-46C8-84C7-EB369631FCC5}" destId="{DF578DB5-E8AB-483C-BE62-B7EFD510F9F8}" srcOrd="13" destOrd="0" presId="urn:microsoft.com/office/officeart/2005/8/layout/cycle1"/>
    <dgm:cxn modelId="{A250A566-35F2-419C-9488-2D4C6A05C4B4}" type="presParOf" srcId="{A867B9C8-FA77-46C8-84C7-EB369631FCC5}" destId="{C38919B1-6D0E-44C4-8360-4FA7FFAF313C}" srcOrd="14" destOrd="0" presId="urn:microsoft.com/office/officeart/2005/8/layout/cycle1"/>
    <dgm:cxn modelId="{363B2417-41AA-43AD-9304-6EC6E8DE00EF}" type="presParOf" srcId="{A867B9C8-FA77-46C8-84C7-EB369631FCC5}" destId="{02457063-7FA9-471A-96BE-E87CC88BEF6B}" srcOrd="15" destOrd="0" presId="urn:microsoft.com/office/officeart/2005/8/layout/cycle1"/>
    <dgm:cxn modelId="{D8603B77-A8C9-492A-AEA5-E879AE8B02A9}" type="presParOf" srcId="{A867B9C8-FA77-46C8-84C7-EB369631FCC5}" destId="{886F51DC-2C7B-4D18-944E-11F5BC4CF97C}" srcOrd="16" destOrd="0" presId="urn:microsoft.com/office/officeart/2005/8/layout/cycle1"/>
    <dgm:cxn modelId="{DBBF190F-4CF3-4F74-98E0-E13DCA3376B9}" type="presParOf" srcId="{A867B9C8-FA77-46C8-84C7-EB369631FCC5}" destId="{B8C21280-36FD-4747-94E1-0E07075F8EE7}" srcOrd="17" destOrd="0" presId="urn:microsoft.com/office/officeart/2005/8/layout/cycle1"/>
    <dgm:cxn modelId="{A987AFC4-C34C-4D66-ACD1-CDF401DF525E}" type="presParOf" srcId="{A867B9C8-FA77-46C8-84C7-EB369631FCC5}" destId="{E2F23549-0055-4E4F-B5B6-E998578846F9}" srcOrd="18" destOrd="0" presId="urn:microsoft.com/office/officeart/2005/8/layout/cycle1"/>
    <dgm:cxn modelId="{95AAEAD3-F06D-4570-9B4D-1CABC5C2C037}" type="presParOf" srcId="{A867B9C8-FA77-46C8-84C7-EB369631FCC5}" destId="{A35DDA30-793B-4B76-A245-2FFE6E654085}" srcOrd="19" destOrd="0" presId="urn:microsoft.com/office/officeart/2005/8/layout/cycle1"/>
    <dgm:cxn modelId="{54D69B7F-0F4F-4F01-B4BD-654DDB9C1D1A}" type="presParOf" srcId="{A867B9C8-FA77-46C8-84C7-EB369631FCC5}" destId="{D3BA680F-2A3F-45FA-84E1-9E9D405B102F}" srcOrd="20" destOrd="0" presId="urn:microsoft.com/office/officeart/2005/8/layout/cycle1"/>
    <dgm:cxn modelId="{113FA3CE-44E1-4F96-90EC-AE533FEEB7B1}" type="presParOf" srcId="{A867B9C8-FA77-46C8-84C7-EB369631FCC5}" destId="{E0A8FF2C-875F-4729-AEA6-BD9641185858}" srcOrd="21" destOrd="0" presId="urn:microsoft.com/office/officeart/2005/8/layout/cycle1"/>
    <dgm:cxn modelId="{E3EE2BF6-0EAC-4F33-A6AF-3FF296B07E2B}" type="presParOf" srcId="{A867B9C8-FA77-46C8-84C7-EB369631FCC5}" destId="{FBC03ED1-CA22-4F7D-927A-ADCB3B874A50}" srcOrd="22" destOrd="0" presId="urn:microsoft.com/office/officeart/2005/8/layout/cycle1"/>
    <dgm:cxn modelId="{E9FBC6B0-9B90-4120-B095-30091307B736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E81E6F6-864F-4CFA-8FCA-A54BB90E1E74}" type="doc">
      <dgm:prSet loTypeId="urn:microsoft.com/office/officeart/2005/8/layout/arrow2" loCatId="process" qsTypeId="urn:microsoft.com/office/officeart/2005/8/quickstyle/simple1" qsCatId="simple" csTypeId="urn:microsoft.com/office/officeart/2005/8/colors/accent5_2" csCatId="accent5" phldr="1"/>
      <dgm:spPr/>
    </dgm:pt>
    <dgm:pt modelId="{9F5EEB93-E77C-4B60-ACED-AA323C1EF8FB}">
      <dgm:prSet phldrT="[Text]"/>
      <dgm:spPr/>
      <dgm:t>
        <a:bodyPr/>
        <a:lstStyle/>
        <a:p>
          <a:r>
            <a:rPr lang="en-US" dirty="0" smtClean="0"/>
            <a:t>Copy Sells</a:t>
          </a:r>
          <a:endParaRPr lang="en-US" dirty="0"/>
        </a:p>
      </dgm:t>
    </dgm:pt>
    <dgm:pt modelId="{FEAD8579-EF97-4F54-AE8F-A7E9E021AAE5}" type="parTrans" cxnId="{11D60B81-EA02-42C8-85BD-EAE7AD62DCDE}">
      <dgm:prSet/>
      <dgm:spPr/>
      <dgm:t>
        <a:bodyPr/>
        <a:lstStyle/>
        <a:p>
          <a:endParaRPr lang="en-US"/>
        </a:p>
      </dgm:t>
    </dgm:pt>
    <dgm:pt modelId="{ED240297-9B0A-4F7C-86C5-4270BC43B4EF}" type="sibTrans" cxnId="{11D60B81-EA02-42C8-85BD-EAE7AD62DCDE}">
      <dgm:prSet/>
      <dgm:spPr/>
      <dgm:t>
        <a:bodyPr/>
        <a:lstStyle/>
        <a:p>
          <a:endParaRPr lang="en-US"/>
        </a:p>
      </dgm:t>
    </dgm:pt>
    <dgm:pt modelId="{6C75D846-CB40-4A20-B0B4-5B6848757FEA}">
      <dgm:prSet phldrT="[Text]"/>
      <dgm:spPr/>
      <dgm:t>
        <a:bodyPr/>
        <a:lstStyle/>
        <a:p>
          <a:r>
            <a:rPr lang="en-US" dirty="0" smtClean="0"/>
            <a:t>Content Tells</a:t>
          </a:r>
          <a:endParaRPr lang="en-US" dirty="0"/>
        </a:p>
      </dgm:t>
    </dgm:pt>
    <dgm:pt modelId="{009756B8-2C7E-4D1B-BB53-9020AB90E4C6}" type="parTrans" cxnId="{982A94F0-2161-4C79-B11C-960D40A93AED}">
      <dgm:prSet/>
      <dgm:spPr/>
      <dgm:t>
        <a:bodyPr/>
        <a:lstStyle/>
        <a:p>
          <a:endParaRPr lang="en-US"/>
        </a:p>
      </dgm:t>
    </dgm:pt>
    <dgm:pt modelId="{06BD5FD5-CC67-48FA-92B5-BE275835E55C}" type="sibTrans" cxnId="{982A94F0-2161-4C79-B11C-960D40A93AED}">
      <dgm:prSet/>
      <dgm:spPr/>
      <dgm:t>
        <a:bodyPr/>
        <a:lstStyle/>
        <a:p>
          <a:endParaRPr lang="en-US"/>
        </a:p>
      </dgm:t>
    </dgm:pt>
    <dgm:pt modelId="{6C895E52-922C-47F7-BFF6-70D6D52A26E2}" type="pres">
      <dgm:prSet presAssocID="{2E81E6F6-864F-4CFA-8FCA-A54BB90E1E74}" presName="arrowDiagram" presStyleCnt="0">
        <dgm:presLayoutVars>
          <dgm:chMax val="5"/>
          <dgm:dir/>
          <dgm:resizeHandles val="exact"/>
        </dgm:presLayoutVars>
      </dgm:prSet>
      <dgm:spPr/>
    </dgm:pt>
    <dgm:pt modelId="{58D400DC-E922-435E-B9C8-2E10DD5F05B4}" type="pres">
      <dgm:prSet presAssocID="{2E81E6F6-864F-4CFA-8FCA-A54BB90E1E74}" presName="arrow" presStyleLbl="bgShp" presStyleIdx="0" presStyleCnt="1" custLinFactNeighborY="-1333"/>
      <dgm:spPr/>
    </dgm:pt>
    <dgm:pt modelId="{0D1994C8-DFC9-4BB7-9C54-6B1A20B77820}" type="pres">
      <dgm:prSet presAssocID="{2E81E6F6-864F-4CFA-8FCA-A54BB90E1E74}" presName="arrowDiagram2" presStyleCnt="0"/>
      <dgm:spPr/>
    </dgm:pt>
    <dgm:pt modelId="{62B1009C-5438-43D3-96D4-6FE9941A0FDC}" type="pres">
      <dgm:prSet presAssocID="{9F5EEB93-E77C-4B60-ACED-AA323C1EF8FB}" presName="bullet2a" presStyleLbl="node1" presStyleIdx="0" presStyleCnt="2"/>
      <dgm:spPr/>
    </dgm:pt>
    <dgm:pt modelId="{EAB80463-BED3-4519-B8B2-E0A61AD05B5A}" type="pres">
      <dgm:prSet presAssocID="{9F5EEB93-E77C-4B60-ACED-AA323C1EF8FB}" presName="textBox2a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F15550-2600-4786-B39B-7A94F133D048}" type="pres">
      <dgm:prSet presAssocID="{6C75D846-CB40-4A20-B0B4-5B6848757FEA}" presName="bullet2b" presStyleLbl="node1" presStyleIdx="1" presStyleCnt="2"/>
      <dgm:spPr/>
    </dgm:pt>
    <dgm:pt modelId="{93FDE4C6-8B1D-4657-91D5-B108661239C2}" type="pres">
      <dgm:prSet presAssocID="{6C75D846-CB40-4A20-B0B4-5B6848757FEA}" presName="textBox2b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2EB4DB-92F9-464A-B520-6DF65F53713D}" type="presOf" srcId="{6C75D846-CB40-4A20-B0B4-5B6848757FEA}" destId="{93FDE4C6-8B1D-4657-91D5-B108661239C2}" srcOrd="0" destOrd="0" presId="urn:microsoft.com/office/officeart/2005/8/layout/arrow2"/>
    <dgm:cxn modelId="{8FE94049-570F-4919-AAC8-2EA0333C2903}" type="presOf" srcId="{9F5EEB93-E77C-4B60-ACED-AA323C1EF8FB}" destId="{EAB80463-BED3-4519-B8B2-E0A61AD05B5A}" srcOrd="0" destOrd="0" presId="urn:microsoft.com/office/officeart/2005/8/layout/arrow2"/>
    <dgm:cxn modelId="{982A94F0-2161-4C79-B11C-960D40A93AED}" srcId="{2E81E6F6-864F-4CFA-8FCA-A54BB90E1E74}" destId="{6C75D846-CB40-4A20-B0B4-5B6848757FEA}" srcOrd="1" destOrd="0" parTransId="{009756B8-2C7E-4D1B-BB53-9020AB90E4C6}" sibTransId="{06BD5FD5-CC67-48FA-92B5-BE275835E55C}"/>
    <dgm:cxn modelId="{466F72EA-33E2-4CF1-9323-F0B2B27F0DA1}" type="presOf" srcId="{2E81E6F6-864F-4CFA-8FCA-A54BB90E1E74}" destId="{6C895E52-922C-47F7-BFF6-70D6D52A26E2}" srcOrd="0" destOrd="0" presId="urn:microsoft.com/office/officeart/2005/8/layout/arrow2"/>
    <dgm:cxn modelId="{11D60B81-EA02-42C8-85BD-EAE7AD62DCDE}" srcId="{2E81E6F6-864F-4CFA-8FCA-A54BB90E1E74}" destId="{9F5EEB93-E77C-4B60-ACED-AA323C1EF8FB}" srcOrd="0" destOrd="0" parTransId="{FEAD8579-EF97-4F54-AE8F-A7E9E021AAE5}" sibTransId="{ED240297-9B0A-4F7C-86C5-4270BC43B4EF}"/>
    <dgm:cxn modelId="{06F00422-F45A-4538-BAAE-869966FA9307}" type="presParOf" srcId="{6C895E52-922C-47F7-BFF6-70D6D52A26E2}" destId="{58D400DC-E922-435E-B9C8-2E10DD5F05B4}" srcOrd="0" destOrd="0" presId="urn:microsoft.com/office/officeart/2005/8/layout/arrow2"/>
    <dgm:cxn modelId="{0E1943AF-1CCF-4CD9-AFBC-D9C79811CC6D}" type="presParOf" srcId="{6C895E52-922C-47F7-BFF6-70D6D52A26E2}" destId="{0D1994C8-DFC9-4BB7-9C54-6B1A20B77820}" srcOrd="1" destOrd="0" presId="urn:microsoft.com/office/officeart/2005/8/layout/arrow2"/>
    <dgm:cxn modelId="{1FC1CC96-C2EE-402F-83E7-68C4A1FCEA48}" type="presParOf" srcId="{0D1994C8-DFC9-4BB7-9C54-6B1A20B77820}" destId="{62B1009C-5438-43D3-96D4-6FE9941A0FDC}" srcOrd="0" destOrd="0" presId="urn:microsoft.com/office/officeart/2005/8/layout/arrow2"/>
    <dgm:cxn modelId="{CD17CB05-BAA3-4F51-971B-F437BD672A22}" type="presParOf" srcId="{0D1994C8-DFC9-4BB7-9C54-6B1A20B77820}" destId="{EAB80463-BED3-4519-B8B2-E0A61AD05B5A}" srcOrd="1" destOrd="0" presId="urn:microsoft.com/office/officeart/2005/8/layout/arrow2"/>
    <dgm:cxn modelId="{873A453D-AB10-4B07-A8D5-45A86D2576A2}" type="presParOf" srcId="{0D1994C8-DFC9-4BB7-9C54-6B1A20B77820}" destId="{5DF15550-2600-4786-B39B-7A94F133D048}" srcOrd="2" destOrd="0" presId="urn:microsoft.com/office/officeart/2005/8/layout/arrow2"/>
    <dgm:cxn modelId="{8D34567E-F63B-49D7-AE00-3D2B01E62D5D}" type="presParOf" srcId="{0D1994C8-DFC9-4BB7-9C54-6B1A20B77820}" destId="{93FDE4C6-8B1D-4657-91D5-B108661239C2}" srcOrd="3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1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89CF789E-BBB0-48B5-9A7B-3BB13709FE46}" type="presOf" srcId="{52A72663-9B83-4C87-9CE6-56DBA0A190B3}" destId="{983CFF7A-7444-4768-BBA9-6C28B79BDC16}" srcOrd="0" destOrd="0" presId="urn:microsoft.com/office/officeart/2005/8/layout/cycle1"/>
    <dgm:cxn modelId="{5860EC78-E9A5-4EB6-AD05-441ABCE2B76C}" type="presOf" srcId="{6E72DC9E-CD3D-410A-BD95-FD6BCDEAAA4F}" destId="{FBC03ED1-CA22-4F7D-927A-ADCB3B874A50}" srcOrd="0" destOrd="0" presId="urn:microsoft.com/office/officeart/2005/8/layout/cycle1"/>
    <dgm:cxn modelId="{81C5A8B4-68EE-4EAC-8519-50E4C41FC50F}" type="presOf" srcId="{3238CEC7-E041-4C71-BB22-034F41C516CA}" destId="{D6042EF9-7852-4349-B250-0725C9C0630C}" srcOrd="0" destOrd="0" presId="urn:microsoft.com/office/officeart/2005/8/layout/cycle1"/>
    <dgm:cxn modelId="{73B6485F-FA2C-499D-BD4C-6056BA010E6F}" type="presOf" srcId="{6F55577F-528C-496E-99CF-4DABF7A7A091}" destId="{8BB57371-1BE2-4471-A56F-BF6AB8F0CF72}" srcOrd="0" destOrd="0" presId="urn:microsoft.com/office/officeart/2005/8/layout/cycle1"/>
    <dgm:cxn modelId="{4459E0CE-1516-4039-A816-5A501C01EFDD}" type="presOf" srcId="{E3F9D8C1-0411-4E28-AF38-C68EE5ED7D3B}" destId="{886F51DC-2C7B-4D18-944E-11F5BC4CF97C}" srcOrd="0" destOrd="0" presId="urn:microsoft.com/office/officeart/2005/8/layout/cycle1"/>
    <dgm:cxn modelId="{44E82B18-BC4D-4218-9FBB-2D1F1DC2DA3F}" type="presOf" srcId="{653B69C5-8B91-4195-B4EC-4D99B41BA128}" destId="{47B4FB20-309E-40E2-9ABA-9487356B4BFF}" srcOrd="0" destOrd="0" presId="urn:microsoft.com/office/officeart/2005/8/layout/cycle1"/>
    <dgm:cxn modelId="{42452F8E-CA17-41FB-8343-FCDCBDC82369}" type="presOf" srcId="{9075DB8C-C221-4E3D-A2C7-3BEBCF4FF5DF}" destId="{A867B9C8-FA77-46C8-84C7-EB369631FCC5}" srcOrd="0" destOrd="0" presId="urn:microsoft.com/office/officeart/2005/8/layout/cycle1"/>
    <dgm:cxn modelId="{32AB8B47-A7B1-495B-AFEE-7604F3F0CE19}" type="presOf" srcId="{06C44A3D-F039-47D8-8E15-5480220531C3}" destId="{7306523D-FDFA-41F1-ADCA-EC4D849438DA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98F5C3F4-8FE1-4ADB-8F13-FE82333B23F5}" type="presOf" srcId="{C7A9B3AB-65CE-413A-8B58-6E451D3E1C7B}" destId="{82FAC6F4-786F-4865-93BD-497F74AF7807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7C575D5B-D936-48A6-9207-3011ECCBB388}" type="presOf" srcId="{AEA6D2D4-CA39-43C5-ABF0-36A9C108BF6F}" destId="{B8C21280-36FD-4747-94E1-0E07075F8EE7}" srcOrd="0" destOrd="0" presId="urn:microsoft.com/office/officeart/2005/8/layout/cycle1"/>
    <dgm:cxn modelId="{5712D227-C003-44EB-8492-9BBD221E7A38}" type="presOf" srcId="{23B45576-B55B-43A6-8B06-AD443A0D1717}" destId="{DF578DB5-E8AB-483C-BE62-B7EFD510F9F8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1106B859-D276-467B-912C-8790B1BA3D50}" type="presOf" srcId="{5D4C8949-8149-4E4E-83DC-FACAFEEC106E}" destId="{D65C0A42-9AFE-4126-A926-9440BF3CDDEA}" srcOrd="0" destOrd="0" presId="urn:microsoft.com/office/officeart/2005/8/layout/cycle1"/>
    <dgm:cxn modelId="{9869E99D-E5B5-4B15-AB8C-ACF1821BBFC3}" type="presOf" srcId="{B7C53CCF-7A14-43FC-B5A0-540EECAC880D}" destId="{CA1AC196-3D10-4B22-B829-955943F99740}" srcOrd="0" destOrd="0" presId="urn:microsoft.com/office/officeart/2005/8/layout/cycle1"/>
    <dgm:cxn modelId="{0375419F-81DE-4799-9B55-98FA9809B0F0}" type="presOf" srcId="{0EDA6DA1-FB37-4930-BF66-F09CED971810}" destId="{A35DDA30-793B-4B76-A245-2FFE6E654085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3DC0C457-93DC-4957-83AC-D1894AF7A23E}" type="presOf" srcId="{A5ADE10E-8BC6-4C0B-8D1E-B78043D08C93}" destId="{EC00C5EC-039A-4AC0-9C1D-153CF1B24091}" srcOrd="0" destOrd="0" presId="urn:microsoft.com/office/officeart/2005/8/layout/cycle1"/>
    <dgm:cxn modelId="{98A7A223-83C5-49E4-8E82-E49DAD639247}" type="presOf" srcId="{631C75A1-3C75-431C-B102-063526F6C0B0}" destId="{D3BA680F-2A3F-45FA-84E1-9E9D405B102F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D7AF7E47-BA95-4DB0-93BA-F425DF9B24A0}" type="presOf" srcId="{23353E87-F4D9-42D1-9D06-F14CE4B5443B}" destId="{C38919B1-6D0E-44C4-8360-4FA7FFAF313C}" srcOrd="0" destOrd="0" presId="urn:microsoft.com/office/officeart/2005/8/layout/cycle1"/>
    <dgm:cxn modelId="{4D765CB1-0518-4685-A245-82D52E2C679F}" type="presParOf" srcId="{A867B9C8-FA77-46C8-84C7-EB369631FCC5}" destId="{C3226AB4-E7B4-4F6B-9A71-1A853FE3F9CC}" srcOrd="0" destOrd="0" presId="urn:microsoft.com/office/officeart/2005/8/layout/cycle1"/>
    <dgm:cxn modelId="{4EA2509F-07FE-4FB9-8582-DB4D3156274A}" type="presParOf" srcId="{A867B9C8-FA77-46C8-84C7-EB369631FCC5}" destId="{7306523D-FDFA-41F1-ADCA-EC4D849438DA}" srcOrd="1" destOrd="0" presId="urn:microsoft.com/office/officeart/2005/8/layout/cycle1"/>
    <dgm:cxn modelId="{D36C30E8-9F14-4743-ACA8-74439B2A669A}" type="presParOf" srcId="{A867B9C8-FA77-46C8-84C7-EB369631FCC5}" destId="{8BB57371-1BE2-4471-A56F-BF6AB8F0CF72}" srcOrd="2" destOrd="0" presId="urn:microsoft.com/office/officeart/2005/8/layout/cycle1"/>
    <dgm:cxn modelId="{7990CE5D-DD5B-4C77-8D33-9199282B0074}" type="presParOf" srcId="{A867B9C8-FA77-46C8-84C7-EB369631FCC5}" destId="{936B4AB0-2519-4EEC-9258-34A9A1F8FF9A}" srcOrd="3" destOrd="0" presId="urn:microsoft.com/office/officeart/2005/8/layout/cycle1"/>
    <dgm:cxn modelId="{022026E0-260A-46F3-A736-0C5DD1A4525F}" type="presParOf" srcId="{A867B9C8-FA77-46C8-84C7-EB369631FCC5}" destId="{983CFF7A-7444-4768-BBA9-6C28B79BDC16}" srcOrd="4" destOrd="0" presId="urn:microsoft.com/office/officeart/2005/8/layout/cycle1"/>
    <dgm:cxn modelId="{6395CB05-1EF0-4FE8-9F40-085174CDD39B}" type="presParOf" srcId="{A867B9C8-FA77-46C8-84C7-EB369631FCC5}" destId="{47B4FB20-309E-40E2-9ABA-9487356B4BFF}" srcOrd="5" destOrd="0" presId="urn:microsoft.com/office/officeart/2005/8/layout/cycle1"/>
    <dgm:cxn modelId="{F818F99B-4E03-4D0E-8C99-88CDCA3E9138}" type="presParOf" srcId="{A867B9C8-FA77-46C8-84C7-EB369631FCC5}" destId="{C32B4767-1234-4902-A095-93FF266E4FE7}" srcOrd="6" destOrd="0" presId="urn:microsoft.com/office/officeart/2005/8/layout/cycle1"/>
    <dgm:cxn modelId="{E483105C-3468-43F6-8708-AD0F8DBDD78F}" type="presParOf" srcId="{A867B9C8-FA77-46C8-84C7-EB369631FCC5}" destId="{82FAC6F4-786F-4865-93BD-497F74AF7807}" srcOrd="7" destOrd="0" presId="urn:microsoft.com/office/officeart/2005/8/layout/cycle1"/>
    <dgm:cxn modelId="{F6F4A3AB-60B1-4980-877B-1060BFF52B50}" type="presParOf" srcId="{A867B9C8-FA77-46C8-84C7-EB369631FCC5}" destId="{CA1AC196-3D10-4B22-B829-955943F99740}" srcOrd="8" destOrd="0" presId="urn:microsoft.com/office/officeart/2005/8/layout/cycle1"/>
    <dgm:cxn modelId="{B2ACD637-8719-4301-B01A-1827053B7D45}" type="presParOf" srcId="{A867B9C8-FA77-46C8-84C7-EB369631FCC5}" destId="{BA7021EF-8090-4BB2-A5DF-9350ADE6E666}" srcOrd="9" destOrd="0" presId="urn:microsoft.com/office/officeart/2005/8/layout/cycle1"/>
    <dgm:cxn modelId="{0F090EB8-BB01-4F21-B2CF-DF3FB37BCD29}" type="presParOf" srcId="{A867B9C8-FA77-46C8-84C7-EB369631FCC5}" destId="{EC00C5EC-039A-4AC0-9C1D-153CF1B24091}" srcOrd="10" destOrd="0" presId="urn:microsoft.com/office/officeart/2005/8/layout/cycle1"/>
    <dgm:cxn modelId="{31975389-C195-43BB-92D3-DE48C68566E2}" type="presParOf" srcId="{A867B9C8-FA77-46C8-84C7-EB369631FCC5}" destId="{D65C0A42-9AFE-4126-A926-9440BF3CDDEA}" srcOrd="11" destOrd="0" presId="urn:microsoft.com/office/officeart/2005/8/layout/cycle1"/>
    <dgm:cxn modelId="{AFCA45A8-4595-44F9-808C-1091610AAEDA}" type="presParOf" srcId="{A867B9C8-FA77-46C8-84C7-EB369631FCC5}" destId="{5B77C255-5928-4235-A9FE-A76D6A9D7FA4}" srcOrd="12" destOrd="0" presId="urn:microsoft.com/office/officeart/2005/8/layout/cycle1"/>
    <dgm:cxn modelId="{1A326F6E-EDCB-4C0C-80A9-01DCEF56E02D}" type="presParOf" srcId="{A867B9C8-FA77-46C8-84C7-EB369631FCC5}" destId="{DF578DB5-E8AB-483C-BE62-B7EFD510F9F8}" srcOrd="13" destOrd="0" presId="urn:microsoft.com/office/officeart/2005/8/layout/cycle1"/>
    <dgm:cxn modelId="{CC4C56CA-5BC1-44AF-B30D-B532BE49FC36}" type="presParOf" srcId="{A867B9C8-FA77-46C8-84C7-EB369631FCC5}" destId="{C38919B1-6D0E-44C4-8360-4FA7FFAF313C}" srcOrd="14" destOrd="0" presId="urn:microsoft.com/office/officeart/2005/8/layout/cycle1"/>
    <dgm:cxn modelId="{EDD16C29-4C74-405C-A84F-07F300A096AB}" type="presParOf" srcId="{A867B9C8-FA77-46C8-84C7-EB369631FCC5}" destId="{02457063-7FA9-471A-96BE-E87CC88BEF6B}" srcOrd="15" destOrd="0" presId="urn:microsoft.com/office/officeart/2005/8/layout/cycle1"/>
    <dgm:cxn modelId="{722CE8F5-FA13-4280-92AF-B29C5E406AF9}" type="presParOf" srcId="{A867B9C8-FA77-46C8-84C7-EB369631FCC5}" destId="{886F51DC-2C7B-4D18-944E-11F5BC4CF97C}" srcOrd="16" destOrd="0" presId="urn:microsoft.com/office/officeart/2005/8/layout/cycle1"/>
    <dgm:cxn modelId="{6FCB02F7-509D-4920-84D0-0C44CFBC939C}" type="presParOf" srcId="{A867B9C8-FA77-46C8-84C7-EB369631FCC5}" destId="{B8C21280-36FD-4747-94E1-0E07075F8EE7}" srcOrd="17" destOrd="0" presId="urn:microsoft.com/office/officeart/2005/8/layout/cycle1"/>
    <dgm:cxn modelId="{AAF6E783-E514-4AF7-BA5B-31193CCB962D}" type="presParOf" srcId="{A867B9C8-FA77-46C8-84C7-EB369631FCC5}" destId="{E2F23549-0055-4E4F-B5B6-E998578846F9}" srcOrd="18" destOrd="0" presId="urn:microsoft.com/office/officeart/2005/8/layout/cycle1"/>
    <dgm:cxn modelId="{9EB2E2C8-0384-4459-9829-7DA81F0F0A0B}" type="presParOf" srcId="{A867B9C8-FA77-46C8-84C7-EB369631FCC5}" destId="{A35DDA30-793B-4B76-A245-2FFE6E654085}" srcOrd="19" destOrd="0" presId="urn:microsoft.com/office/officeart/2005/8/layout/cycle1"/>
    <dgm:cxn modelId="{2A36CF07-4DF4-412F-8986-424BDF051014}" type="presParOf" srcId="{A867B9C8-FA77-46C8-84C7-EB369631FCC5}" destId="{D3BA680F-2A3F-45FA-84E1-9E9D405B102F}" srcOrd="20" destOrd="0" presId="urn:microsoft.com/office/officeart/2005/8/layout/cycle1"/>
    <dgm:cxn modelId="{A0F79A8E-8897-4E2B-9948-C314DEFE7955}" type="presParOf" srcId="{A867B9C8-FA77-46C8-84C7-EB369631FCC5}" destId="{E0A8FF2C-875F-4729-AEA6-BD9641185858}" srcOrd="21" destOrd="0" presId="urn:microsoft.com/office/officeart/2005/8/layout/cycle1"/>
    <dgm:cxn modelId="{E2120BDB-8B12-4D20-8706-1E4395C3B53C}" type="presParOf" srcId="{A867B9C8-FA77-46C8-84C7-EB369631FCC5}" destId="{FBC03ED1-CA22-4F7D-927A-ADCB3B874A50}" srcOrd="22" destOrd="0" presId="urn:microsoft.com/office/officeart/2005/8/layout/cycle1"/>
    <dgm:cxn modelId="{A62644FF-DCA5-49A7-8B2F-2AC132A6CF71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ED4BB08C-181F-45B2-9A16-AC8BCE4F3207}" type="presOf" srcId="{0EDA6DA1-FB37-4930-BF66-F09CED971810}" destId="{A35DDA30-793B-4B76-A245-2FFE6E654085}" srcOrd="0" destOrd="0" presId="urn:microsoft.com/office/officeart/2005/8/layout/cycle1"/>
    <dgm:cxn modelId="{3B15C239-5D77-4ABD-BF63-E8D251AC8E6E}" type="presOf" srcId="{3238CEC7-E041-4C71-BB22-034F41C516CA}" destId="{D6042EF9-7852-4349-B250-0725C9C0630C}" srcOrd="0" destOrd="0" presId="urn:microsoft.com/office/officeart/2005/8/layout/cycle1"/>
    <dgm:cxn modelId="{2BAA83DE-B5E1-401F-A995-5CEB18EE3C80}" type="presOf" srcId="{9075DB8C-C221-4E3D-A2C7-3BEBCF4FF5DF}" destId="{A867B9C8-FA77-46C8-84C7-EB369631FCC5}" srcOrd="0" destOrd="0" presId="urn:microsoft.com/office/officeart/2005/8/layout/cycle1"/>
    <dgm:cxn modelId="{2DFF46B5-4D74-4BF7-A764-357D007428F2}" type="presOf" srcId="{A5ADE10E-8BC6-4C0B-8D1E-B78043D08C93}" destId="{EC00C5EC-039A-4AC0-9C1D-153CF1B24091}" srcOrd="0" destOrd="0" presId="urn:microsoft.com/office/officeart/2005/8/layout/cycle1"/>
    <dgm:cxn modelId="{A20B1083-2366-484E-9EE9-6C40316492B5}" type="presOf" srcId="{6E72DC9E-CD3D-410A-BD95-FD6BCDEAAA4F}" destId="{FBC03ED1-CA22-4F7D-927A-ADCB3B874A50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81047EEE-D897-4F73-AC77-155CCB03F574}" type="presOf" srcId="{653B69C5-8B91-4195-B4EC-4D99B41BA128}" destId="{47B4FB20-309E-40E2-9ABA-9487356B4BFF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D2CDFEAF-6FD8-4C77-9535-959674BD81AA}" type="presOf" srcId="{5D4C8949-8149-4E4E-83DC-FACAFEEC106E}" destId="{D65C0A42-9AFE-4126-A926-9440BF3CDDEA}" srcOrd="0" destOrd="0" presId="urn:microsoft.com/office/officeart/2005/8/layout/cycle1"/>
    <dgm:cxn modelId="{564C3585-6FDA-4935-823B-82C949D45BAF}" type="presOf" srcId="{C7A9B3AB-65CE-413A-8B58-6E451D3E1C7B}" destId="{82FAC6F4-786F-4865-93BD-497F74AF7807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C33E6163-4BE5-4B73-9D6C-B0AF2598462E}" type="presOf" srcId="{B7C53CCF-7A14-43FC-B5A0-540EECAC880D}" destId="{CA1AC196-3D10-4B22-B829-955943F99740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52DC4F61-6AC7-49CC-89E9-A0FE4FF59C8A}" type="presOf" srcId="{52A72663-9B83-4C87-9CE6-56DBA0A190B3}" destId="{983CFF7A-7444-4768-BBA9-6C28B79BDC16}" srcOrd="0" destOrd="0" presId="urn:microsoft.com/office/officeart/2005/8/layout/cycle1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47661A83-6F5C-4B6C-8E52-7D7FA459717B}" type="presOf" srcId="{23353E87-F4D9-42D1-9D06-F14CE4B5443B}" destId="{C38919B1-6D0E-44C4-8360-4FA7FFAF313C}" srcOrd="0" destOrd="0" presId="urn:microsoft.com/office/officeart/2005/8/layout/cycle1"/>
    <dgm:cxn modelId="{7FC92E3E-E2A8-413A-81E8-53304540BCC5}" type="presOf" srcId="{23B45576-B55B-43A6-8B06-AD443A0D1717}" destId="{DF578DB5-E8AB-483C-BE62-B7EFD510F9F8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C474AC2C-EB57-4BEC-85CD-1012A4EDD83D}" type="presOf" srcId="{06C44A3D-F039-47D8-8E15-5480220531C3}" destId="{7306523D-FDFA-41F1-ADCA-EC4D849438DA}" srcOrd="0" destOrd="0" presId="urn:microsoft.com/office/officeart/2005/8/layout/cycle1"/>
    <dgm:cxn modelId="{BB5B9ADE-BFC2-4FA6-A291-217FEEA6A341}" type="presOf" srcId="{E3F9D8C1-0411-4E28-AF38-C68EE5ED7D3B}" destId="{886F51DC-2C7B-4D18-944E-11F5BC4CF97C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EA52614A-E587-4B24-8BEA-40F59C4E3269}" type="presOf" srcId="{631C75A1-3C75-431C-B102-063526F6C0B0}" destId="{D3BA680F-2A3F-45FA-84E1-9E9D405B102F}" srcOrd="0" destOrd="0" presId="urn:microsoft.com/office/officeart/2005/8/layout/cycle1"/>
    <dgm:cxn modelId="{03A81B76-F4E6-4A35-A2F5-BF726CBCE1EA}" type="presOf" srcId="{AEA6D2D4-CA39-43C5-ABF0-36A9C108BF6F}" destId="{B8C21280-36FD-4747-94E1-0E07075F8EE7}" srcOrd="0" destOrd="0" presId="urn:microsoft.com/office/officeart/2005/8/layout/cycle1"/>
    <dgm:cxn modelId="{0B108398-A367-4206-931F-A9A7620CAB66}" type="presOf" srcId="{6F55577F-528C-496E-99CF-4DABF7A7A091}" destId="{8BB57371-1BE2-4471-A56F-BF6AB8F0CF72}" srcOrd="0" destOrd="0" presId="urn:microsoft.com/office/officeart/2005/8/layout/cycle1"/>
    <dgm:cxn modelId="{BFC89A3D-6EA8-4054-825B-47DAF9CA0797}" type="presParOf" srcId="{A867B9C8-FA77-46C8-84C7-EB369631FCC5}" destId="{C3226AB4-E7B4-4F6B-9A71-1A853FE3F9CC}" srcOrd="0" destOrd="0" presId="urn:microsoft.com/office/officeart/2005/8/layout/cycle1"/>
    <dgm:cxn modelId="{A14B9E7B-0F8A-4EDA-A7CD-DE0C2FA7BD47}" type="presParOf" srcId="{A867B9C8-FA77-46C8-84C7-EB369631FCC5}" destId="{7306523D-FDFA-41F1-ADCA-EC4D849438DA}" srcOrd="1" destOrd="0" presId="urn:microsoft.com/office/officeart/2005/8/layout/cycle1"/>
    <dgm:cxn modelId="{95C3B8C5-3994-41AC-A5AA-E39ED087D167}" type="presParOf" srcId="{A867B9C8-FA77-46C8-84C7-EB369631FCC5}" destId="{8BB57371-1BE2-4471-A56F-BF6AB8F0CF72}" srcOrd="2" destOrd="0" presId="urn:microsoft.com/office/officeart/2005/8/layout/cycle1"/>
    <dgm:cxn modelId="{A8CDBC4D-EA8F-4A76-B9D2-AC90F44A3382}" type="presParOf" srcId="{A867B9C8-FA77-46C8-84C7-EB369631FCC5}" destId="{936B4AB0-2519-4EEC-9258-34A9A1F8FF9A}" srcOrd="3" destOrd="0" presId="urn:microsoft.com/office/officeart/2005/8/layout/cycle1"/>
    <dgm:cxn modelId="{27883E2B-EC94-43BD-AD46-53CFDE4A90C5}" type="presParOf" srcId="{A867B9C8-FA77-46C8-84C7-EB369631FCC5}" destId="{983CFF7A-7444-4768-BBA9-6C28B79BDC16}" srcOrd="4" destOrd="0" presId="urn:microsoft.com/office/officeart/2005/8/layout/cycle1"/>
    <dgm:cxn modelId="{4ACF29E2-5190-443F-8092-8929A927A68E}" type="presParOf" srcId="{A867B9C8-FA77-46C8-84C7-EB369631FCC5}" destId="{47B4FB20-309E-40E2-9ABA-9487356B4BFF}" srcOrd="5" destOrd="0" presId="urn:microsoft.com/office/officeart/2005/8/layout/cycle1"/>
    <dgm:cxn modelId="{68145F15-0E8F-40D5-A1E8-B7388F1A1B63}" type="presParOf" srcId="{A867B9C8-FA77-46C8-84C7-EB369631FCC5}" destId="{C32B4767-1234-4902-A095-93FF266E4FE7}" srcOrd="6" destOrd="0" presId="urn:microsoft.com/office/officeart/2005/8/layout/cycle1"/>
    <dgm:cxn modelId="{9B03EF73-AAB8-49D9-AC0D-2911FB45275C}" type="presParOf" srcId="{A867B9C8-FA77-46C8-84C7-EB369631FCC5}" destId="{82FAC6F4-786F-4865-93BD-497F74AF7807}" srcOrd="7" destOrd="0" presId="urn:microsoft.com/office/officeart/2005/8/layout/cycle1"/>
    <dgm:cxn modelId="{56861620-A762-43E7-901F-0FAABA965713}" type="presParOf" srcId="{A867B9C8-FA77-46C8-84C7-EB369631FCC5}" destId="{CA1AC196-3D10-4B22-B829-955943F99740}" srcOrd="8" destOrd="0" presId="urn:microsoft.com/office/officeart/2005/8/layout/cycle1"/>
    <dgm:cxn modelId="{EF75E97F-10D6-4575-B948-367FD4BC00F5}" type="presParOf" srcId="{A867B9C8-FA77-46C8-84C7-EB369631FCC5}" destId="{BA7021EF-8090-4BB2-A5DF-9350ADE6E666}" srcOrd="9" destOrd="0" presId="urn:microsoft.com/office/officeart/2005/8/layout/cycle1"/>
    <dgm:cxn modelId="{A14D412E-D85E-43D9-8862-92352CBE059D}" type="presParOf" srcId="{A867B9C8-FA77-46C8-84C7-EB369631FCC5}" destId="{EC00C5EC-039A-4AC0-9C1D-153CF1B24091}" srcOrd="10" destOrd="0" presId="urn:microsoft.com/office/officeart/2005/8/layout/cycle1"/>
    <dgm:cxn modelId="{812CE99D-B514-4F08-B9D4-11E9E28331F8}" type="presParOf" srcId="{A867B9C8-FA77-46C8-84C7-EB369631FCC5}" destId="{D65C0A42-9AFE-4126-A926-9440BF3CDDEA}" srcOrd="11" destOrd="0" presId="urn:microsoft.com/office/officeart/2005/8/layout/cycle1"/>
    <dgm:cxn modelId="{2C99AA4E-B4B1-4AC0-AA7A-C85E35347287}" type="presParOf" srcId="{A867B9C8-FA77-46C8-84C7-EB369631FCC5}" destId="{5B77C255-5928-4235-A9FE-A76D6A9D7FA4}" srcOrd="12" destOrd="0" presId="urn:microsoft.com/office/officeart/2005/8/layout/cycle1"/>
    <dgm:cxn modelId="{8A023B9F-22E4-4F90-968E-4B313BF7ED8A}" type="presParOf" srcId="{A867B9C8-FA77-46C8-84C7-EB369631FCC5}" destId="{DF578DB5-E8AB-483C-BE62-B7EFD510F9F8}" srcOrd="13" destOrd="0" presId="urn:microsoft.com/office/officeart/2005/8/layout/cycle1"/>
    <dgm:cxn modelId="{2CA7A1D6-FD2A-40CD-B8E9-B322CBC3C8B0}" type="presParOf" srcId="{A867B9C8-FA77-46C8-84C7-EB369631FCC5}" destId="{C38919B1-6D0E-44C4-8360-4FA7FFAF313C}" srcOrd="14" destOrd="0" presId="urn:microsoft.com/office/officeart/2005/8/layout/cycle1"/>
    <dgm:cxn modelId="{F2756F65-F246-40FD-8F54-0AD5DB33E902}" type="presParOf" srcId="{A867B9C8-FA77-46C8-84C7-EB369631FCC5}" destId="{02457063-7FA9-471A-96BE-E87CC88BEF6B}" srcOrd="15" destOrd="0" presId="urn:microsoft.com/office/officeart/2005/8/layout/cycle1"/>
    <dgm:cxn modelId="{4BF5D84B-C929-42E1-9CFB-D8EA57E833A5}" type="presParOf" srcId="{A867B9C8-FA77-46C8-84C7-EB369631FCC5}" destId="{886F51DC-2C7B-4D18-944E-11F5BC4CF97C}" srcOrd="16" destOrd="0" presId="urn:microsoft.com/office/officeart/2005/8/layout/cycle1"/>
    <dgm:cxn modelId="{C25FF3F8-605A-4133-B255-165B4D02B3A6}" type="presParOf" srcId="{A867B9C8-FA77-46C8-84C7-EB369631FCC5}" destId="{B8C21280-36FD-4747-94E1-0E07075F8EE7}" srcOrd="17" destOrd="0" presId="urn:microsoft.com/office/officeart/2005/8/layout/cycle1"/>
    <dgm:cxn modelId="{330085CF-7500-41FA-B1BB-85BF9F2EDAF3}" type="presParOf" srcId="{A867B9C8-FA77-46C8-84C7-EB369631FCC5}" destId="{E2F23549-0055-4E4F-B5B6-E998578846F9}" srcOrd="18" destOrd="0" presId="urn:microsoft.com/office/officeart/2005/8/layout/cycle1"/>
    <dgm:cxn modelId="{0C3A0B9E-291E-4E63-972D-06405FF219A0}" type="presParOf" srcId="{A867B9C8-FA77-46C8-84C7-EB369631FCC5}" destId="{A35DDA30-793B-4B76-A245-2FFE6E654085}" srcOrd="19" destOrd="0" presId="urn:microsoft.com/office/officeart/2005/8/layout/cycle1"/>
    <dgm:cxn modelId="{2E344244-CA1C-4082-B878-AA0AD46DAD9F}" type="presParOf" srcId="{A867B9C8-FA77-46C8-84C7-EB369631FCC5}" destId="{D3BA680F-2A3F-45FA-84E1-9E9D405B102F}" srcOrd="20" destOrd="0" presId="urn:microsoft.com/office/officeart/2005/8/layout/cycle1"/>
    <dgm:cxn modelId="{FC05E63F-B345-4FA2-98AD-2855ED276E7E}" type="presParOf" srcId="{A867B9C8-FA77-46C8-84C7-EB369631FCC5}" destId="{E0A8FF2C-875F-4729-AEA6-BD9641185858}" srcOrd="21" destOrd="0" presId="urn:microsoft.com/office/officeart/2005/8/layout/cycle1"/>
    <dgm:cxn modelId="{CA217E18-DC8E-43DF-9535-9BB03D9D95F3}" type="presParOf" srcId="{A867B9C8-FA77-46C8-84C7-EB369631FCC5}" destId="{FBC03ED1-CA22-4F7D-927A-ADCB3B874A50}" srcOrd="22" destOrd="0" presId="urn:microsoft.com/office/officeart/2005/8/layout/cycle1"/>
    <dgm:cxn modelId="{7223EEDC-6D15-47C2-A0F4-38EED7086FD0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15CDE5CD-99EA-4B38-A4B5-B0B335E624B3}" type="doc">
      <dgm:prSet loTypeId="urn:microsoft.com/office/officeart/2005/8/layout/radial6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92CC22B-4DF9-47D9-A2E1-D9F85FC91271}">
      <dgm:prSet phldrT="[Text]"/>
      <dgm:spPr/>
      <dgm:t>
        <a:bodyPr/>
        <a:lstStyle/>
        <a:p>
          <a:r>
            <a:rPr lang="en-US" b="1" dirty="0" smtClean="0"/>
            <a:t>ORIGINAL</a:t>
          </a:r>
        </a:p>
        <a:p>
          <a:r>
            <a:rPr lang="en-US" b="1" dirty="0" smtClean="0"/>
            <a:t>CONTENT</a:t>
          </a:r>
          <a:br>
            <a:rPr lang="en-US" b="1" dirty="0" smtClean="0"/>
          </a:br>
          <a:r>
            <a:rPr lang="en-US" b="1" dirty="0" smtClean="0"/>
            <a:t>AND</a:t>
          </a:r>
          <a:br>
            <a:rPr lang="en-US" b="1" dirty="0" smtClean="0"/>
          </a:br>
          <a:r>
            <a:rPr lang="en-US" b="1" dirty="0" smtClean="0"/>
            <a:t>COPY</a:t>
          </a:r>
        </a:p>
      </dgm:t>
    </dgm:pt>
    <dgm:pt modelId="{0A22635C-7F77-4AEF-87E3-0AAD6AACA501}" type="parTrans" cxnId="{0981D57C-E4AB-485E-9CB9-CDFC322D9EE8}">
      <dgm:prSet/>
      <dgm:spPr/>
      <dgm:t>
        <a:bodyPr/>
        <a:lstStyle/>
        <a:p>
          <a:endParaRPr lang="en-US"/>
        </a:p>
      </dgm:t>
    </dgm:pt>
    <dgm:pt modelId="{C4DDCE9A-228C-4719-92BC-8E6872233297}" type="sibTrans" cxnId="{0981D57C-E4AB-485E-9CB9-CDFC322D9EE8}">
      <dgm:prSet/>
      <dgm:spPr/>
      <dgm:t>
        <a:bodyPr/>
        <a:lstStyle/>
        <a:p>
          <a:endParaRPr lang="en-US"/>
        </a:p>
      </dgm:t>
    </dgm:pt>
    <dgm:pt modelId="{E4F075EE-BCC1-4CB2-94CB-3529D76010AA}">
      <dgm:prSet phldrT="[Text]"/>
      <dgm:spPr/>
      <dgm:t>
        <a:bodyPr/>
        <a:lstStyle/>
        <a:p>
          <a:r>
            <a:rPr lang="en-US" dirty="0" smtClean="0"/>
            <a:t>Titles and Tags</a:t>
          </a:r>
          <a:endParaRPr lang="en-US" dirty="0"/>
        </a:p>
      </dgm:t>
    </dgm:pt>
    <dgm:pt modelId="{BCF5D12C-40AF-4826-ADB1-2801474675F3}" type="parTrans" cxnId="{D27DEEA3-7AF5-4A60-B087-8ECD6B350EBD}">
      <dgm:prSet/>
      <dgm:spPr/>
      <dgm:t>
        <a:bodyPr/>
        <a:lstStyle/>
        <a:p>
          <a:endParaRPr lang="en-US"/>
        </a:p>
      </dgm:t>
    </dgm:pt>
    <dgm:pt modelId="{28D314FA-B67F-4719-8DB8-398020A13318}" type="sibTrans" cxnId="{D27DEEA3-7AF5-4A60-B087-8ECD6B350EBD}">
      <dgm:prSet/>
      <dgm:spPr/>
      <dgm:t>
        <a:bodyPr/>
        <a:lstStyle/>
        <a:p>
          <a:endParaRPr lang="en-US"/>
        </a:p>
      </dgm:t>
    </dgm:pt>
    <dgm:pt modelId="{CA753C3A-17D8-440F-9787-794E5B56F8B5}">
      <dgm:prSet phldrT="[Text]"/>
      <dgm:spPr/>
      <dgm:t>
        <a:bodyPr/>
        <a:lstStyle/>
        <a:p>
          <a:r>
            <a:rPr lang="en-US" dirty="0" smtClean="0"/>
            <a:t>Keywords </a:t>
          </a:r>
          <a:endParaRPr lang="en-US" dirty="0"/>
        </a:p>
      </dgm:t>
    </dgm:pt>
    <dgm:pt modelId="{8F6E0860-4E8F-47FC-A14B-A3F7AC0D4B2A}" type="sibTrans" cxnId="{F108D788-3A46-4FE4-B480-9D1D411681AF}">
      <dgm:prSet/>
      <dgm:spPr/>
      <dgm:t>
        <a:bodyPr/>
        <a:lstStyle/>
        <a:p>
          <a:endParaRPr lang="en-US"/>
        </a:p>
      </dgm:t>
    </dgm:pt>
    <dgm:pt modelId="{9EB40868-1F76-4AFF-B300-4BE5DDB1E437}" type="parTrans" cxnId="{F108D788-3A46-4FE4-B480-9D1D411681AF}">
      <dgm:prSet/>
      <dgm:spPr/>
      <dgm:t>
        <a:bodyPr/>
        <a:lstStyle/>
        <a:p>
          <a:endParaRPr lang="en-US"/>
        </a:p>
      </dgm:t>
    </dgm:pt>
    <dgm:pt modelId="{2CF1C748-5ADD-447A-82A0-772232784CC8}">
      <dgm:prSet phldrT="[Text]"/>
      <dgm:spPr/>
      <dgm:t>
        <a:bodyPr/>
        <a:lstStyle/>
        <a:p>
          <a:r>
            <a:rPr lang="en-US" dirty="0" smtClean="0"/>
            <a:t>Linkage</a:t>
          </a:r>
        </a:p>
      </dgm:t>
    </dgm:pt>
    <dgm:pt modelId="{394B583E-A263-4EF8-A53A-3B1600A1EE9F}" type="sibTrans" cxnId="{526E8DFE-4551-41CB-B6C2-B4C0116B8AF6}">
      <dgm:prSet/>
      <dgm:spPr/>
      <dgm:t>
        <a:bodyPr/>
        <a:lstStyle/>
        <a:p>
          <a:endParaRPr lang="en-US"/>
        </a:p>
      </dgm:t>
    </dgm:pt>
    <dgm:pt modelId="{BDDAFCC2-CD1C-4841-BD7A-3986EDCE439A}" type="parTrans" cxnId="{526E8DFE-4551-41CB-B6C2-B4C0116B8AF6}">
      <dgm:prSet/>
      <dgm:spPr/>
      <dgm:t>
        <a:bodyPr/>
        <a:lstStyle/>
        <a:p>
          <a:endParaRPr lang="en-US"/>
        </a:p>
      </dgm:t>
    </dgm:pt>
    <dgm:pt modelId="{5AD7F2C6-CDB9-4B53-A177-3BC02AA7E0B7}">
      <dgm:prSet phldrT="[Text]"/>
      <dgm:spPr/>
      <dgm:t>
        <a:bodyPr/>
        <a:lstStyle/>
        <a:p>
          <a:r>
            <a:rPr lang="en-US" dirty="0" smtClean="0"/>
            <a:t>META</a:t>
          </a:r>
          <a:endParaRPr lang="en-US" dirty="0"/>
        </a:p>
      </dgm:t>
    </dgm:pt>
    <dgm:pt modelId="{4C4A8628-B699-4EC5-8647-4F148DF1D2B2}" type="sibTrans" cxnId="{344628C3-774A-451E-8F9F-16C67BC1D2EB}">
      <dgm:prSet/>
      <dgm:spPr/>
      <dgm:t>
        <a:bodyPr/>
        <a:lstStyle/>
        <a:p>
          <a:endParaRPr lang="en-US"/>
        </a:p>
      </dgm:t>
    </dgm:pt>
    <dgm:pt modelId="{519D8911-9EEE-4382-B252-D24E54403BC2}" type="parTrans" cxnId="{344628C3-774A-451E-8F9F-16C67BC1D2EB}">
      <dgm:prSet/>
      <dgm:spPr/>
      <dgm:t>
        <a:bodyPr/>
        <a:lstStyle/>
        <a:p>
          <a:endParaRPr lang="en-US"/>
        </a:p>
      </dgm:t>
    </dgm:pt>
    <dgm:pt modelId="{7ABB0244-92FB-4473-96A3-FBDE87FC55B1}">
      <dgm:prSet/>
      <dgm:spPr/>
      <dgm:t>
        <a:bodyPr/>
        <a:lstStyle/>
        <a:p>
          <a:endParaRPr lang="en-US"/>
        </a:p>
      </dgm:t>
    </dgm:pt>
    <dgm:pt modelId="{28A588C3-7D0F-4ED2-A561-1799C4163497}" type="parTrans" cxnId="{556ABA7D-C667-4B24-B5EA-083FD97F3085}">
      <dgm:prSet/>
      <dgm:spPr/>
      <dgm:t>
        <a:bodyPr/>
        <a:lstStyle/>
        <a:p>
          <a:endParaRPr lang="en-US"/>
        </a:p>
      </dgm:t>
    </dgm:pt>
    <dgm:pt modelId="{93B28293-17FA-48D2-A31F-30A976601346}" type="sibTrans" cxnId="{556ABA7D-C667-4B24-B5EA-083FD97F3085}">
      <dgm:prSet/>
      <dgm:spPr/>
      <dgm:t>
        <a:bodyPr/>
        <a:lstStyle/>
        <a:p>
          <a:endParaRPr lang="en-US"/>
        </a:p>
      </dgm:t>
    </dgm:pt>
    <dgm:pt modelId="{07C31157-B443-4651-9DFD-129FC9B3B0DB}" type="pres">
      <dgm:prSet presAssocID="{15CDE5CD-99EA-4B38-A4B5-B0B335E624B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EA8708-7646-4955-ABDA-9CD36F2DDAC0}" type="pres">
      <dgm:prSet presAssocID="{392CC22B-4DF9-47D9-A2E1-D9F85FC91271}" presName="centerShape" presStyleLbl="node0" presStyleIdx="0" presStyleCnt="1"/>
      <dgm:spPr/>
      <dgm:t>
        <a:bodyPr/>
        <a:lstStyle/>
        <a:p>
          <a:endParaRPr lang="en-US"/>
        </a:p>
      </dgm:t>
    </dgm:pt>
    <dgm:pt modelId="{13EACBA5-1E2A-46BE-8EC5-C8E7AB3DD37A}" type="pres">
      <dgm:prSet presAssocID="{E4F075EE-BCC1-4CB2-94CB-3529D76010A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596EA3-EEF6-4001-BFFE-414FA1DAF65A}" type="pres">
      <dgm:prSet presAssocID="{E4F075EE-BCC1-4CB2-94CB-3529D76010AA}" presName="dummy" presStyleCnt="0"/>
      <dgm:spPr/>
    </dgm:pt>
    <dgm:pt modelId="{2D3A8A90-5340-4C91-9907-D73572BC1F93}" type="pres">
      <dgm:prSet presAssocID="{28D314FA-B67F-4719-8DB8-398020A13318}" presName="sibTrans" presStyleLbl="sibTrans2D1" presStyleIdx="0" presStyleCnt="4"/>
      <dgm:spPr/>
      <dgm:t>
        <a:bodyPr/>
        <a:lstStyle/>
        <a:p>
          <a:endParaRPr lang="en-US"/>
        </a:p>
      </dgm:t>
    </dgm:pt>
    <dgm:pt modelId="{2DBF3B71-58AF-4025-9A5F-627B2765E064}" type="pres">
      <dgm:prSet presAssocID="{5AD7F2C6-CDB9-4B53-A177-3BC02AA7E0B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ADBF19-BB3E-4928-AC32-BDA8B6C27670}" type="pres">
      <dgm:prSet presAssocID="{5AD7F2C6-CDB9-4B53-A177-3BC02AA7E0B7}" presName="dummy" presStyleCnt="0"/>
      <dgm:spPr/>
    </dgm:pt>
    <dgm:pt modelId="{2604B965-B720-4C13-ACEE-59B3C22BC2A6}" type="pres">
      <dgm:prSet presAssocID="{4C4A8628-B699-4EC5-8647-4F148DF1D2B2}" presName="sibTrans" presStyleLbl="sibTrans2D1" presStyleIdx="1" presStyleCnt="4"/>
      <dgm:spPr/>
      <dgm:t>
        <a:bodyPr/>
        <a:lstStyle/>
        <a:p>
          <a:endParaRPr lang="en-US"/>
        </a:p>
      </dgm:t>
    </dgm:pt>
    <dgm:pt modelId="{3474E6D3-DEDA-468B-B586-511D30CB1603}" type="pres">
      <dgm:prSet presAssocID="{2CF1C748-5ADD-447A-82A0-772232784CC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52F055-AE66-4ED2-8500-863B718358F9}" type="pres">
      <dgm:prSet presAssocID="{2CF1C748-5ADD-447A-82A0-772232784CC8}" presName="dummy" presStyleCnt="0"/>
      <dgm:spPr/>
    </dgm:pt>
    <dgm:pt modelId="{7165B31E-C3BF-49FF-AA7B-88E31B181587}" type="pres">
      <dgm:prSet presAssocID="{394B583E-A263-4EF8-A53A-3B1600A1EE9F}" presName="sibTrans" presStyleLbl="sibTrans2D1" presStyleIdx="2" presStyleCnt="4"/>
      <dgm:spPr/>
      <dgm:t>
        <a:bodyPr/>
        <a:lstStyle/>
        <a:p>
          <a:endParaRPr lang="en-US"/>
        </a:p>
      </dgm:t>
    </dgm:pt>
    <dgm:pt modelId="{35028F2B-49FE-4AC9-8490-BAC5B1A661E0}" type="pres">
      <dgm:prSet presAssocID="{CA753C3A-17D8-440F-9787-794E5B56F8B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765E0-5E3C-4CBB-9CDA-DA342986B251}" type="pres">
      <dgm:prSet presAssocID="{CA753C3A-17D8-440F-9787-794E5B56F8B5}" presName="dummy" presStyleCnt="0"/>
      <dgm:spPr/>
    </dgm:pt>
    <dgm:pt modelId="{CE84CBCA-9E10-4456-A45A-AE51C60450E2}" type="pres">
      <dgm:prSet presAssocID="{8F6E0860-4E8F-47FC-A14B-A3F7AC0D4B2A}" presName="sibTrans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E780AFCD-FA28-4B63-B1E9-1C18452E8EA9}" type="presOf" srcId="{28D314FA-B67F-4719-8DB8-398020A13318}" destId="{2D3A8A90-5340-4C91-9907-D73572BC1F93}" srcOrd="0" destOrd="0" presId="urn:microsoft.com/office/officeart/2005/8/layout/radial6"/>
    <dgm:cxn modelId="{0981D57C-E4AB-485E-9CB9-CDFC322D9EE8}" srcId="{15CDE5CD-99EA-4B38-A4B5-B0B335E624B3}" destId="{392CC22B-4DF9-47D9-A2E1-D9F85FC91271}" srcOrd="0" destOrd="0" parTransId="{0A22635C-7F77-4AEF-87E3-0AAD6AACA501}" sibTransId="{C4DDCE9A-228C-4719-92BC-8E6872233297}"/>
    <dgm:cxn modelId="{556ABA7D-C667-4B24-B5EA-083FD97F3085}" srcId="{15CDE5CD-99EA-4B38-A4B5-B0B335E624B3}" destId="{7ABB0244-92FB-4473-96A3-FBDE87FC55B1}" srcOrd="1" destOrd="0" parTransId="{28A588C3-7D0F-4ED2-A561-1799C4163497}" sibTransId="{93B28293-17FA-48D2-A31F-30A976601346}"/>
    <dgm:cxn modelId="{0774912F-4074-427E-AFE9-E725A981203F}" type="presOf" srcId="{CA753C3A-17D8-440F-9787-794E5B56F8B5}" destId="{35028F2B-49FE-4AC9-8490-BAC5B1A661E0}" srcOrd="0" destOrd="0" presId="urn:microsoft.com/office/officeart/2005/8/layout/radial6"/>
    <dgm:cxn modelId="{2AF0F5EC-8446-435B-AB33-65E67E01B6D2}" type="presOf" srcId="{394B583E-A263-4EF8-A53A-3B1600A1EE9F}" destId="{7165B31E-C3BF-49FF-AA7B-88E31B181587}" srcOrd="0" destOrd="0" presId="urn:microsoft.com/office/officeart/2005/8/layout/radial6"/>
    <dgm:cxn modelId="{F108D788-3A46-4FE4-B480-9D1D411681AF}" srcId="{392CC22B-4DF9-47D9-A2E1-D9F85FC91271}" destId="{CA753C3A-17D8-440F-9787-794E5B56F8B5}" srcOrd="3" destOrd="0" parTransId="{9EB40868-1F76-4AFF-B300-4BE5DDB1E437}" sibTransId="{8F6E0860-4E8F-47FC-A14B-A3F7AC0D4B2A}"/>
    <dgm:cxn modelId="{FED680D0-D445-439A-A6AB-717626CE4F3C}" type="presOf" srcId="{5AD7F2C6-CDB9-4B53-A177-3BC02AA7E0B7}" destId="{2DBF3B71-58AF-4025-9A5F-627B2765E064}" srcOrd="0" destOrd="0" presId="urn:microsoft.com/office/officeart/2005/8/layout/radial6"/>
    <dgm:cxn modelId="{EDD6EDD4-99EC-4BE0-A632-00C315EB0055}" type="presOf" srcId="{392CC22B-4DF9-47D9-A2E1-D9F85FC91271}" destId="{DDEA8708-7646-4955-ABDA-9CD36F2DDAC0}" srcOrd="0" destOrd="0" presId="urn:microsoft.com/office/officeart/2005/8/layout/radial6"/>
    <dgm:cxn modelId="{3B397807-0AD8-49AF-BA7F-BC20873E717D}" type="presOf" srcId="{E4F075EE-BCC1-4CB2-94CB-3529D76010AA}" destId="{13EACBA5-1E2A-46BE-8EC5-C8E7AB3DD37A}" srcOrd="0" destOrd="0" presId="urn:microsoft.com/office/officeart/2005/8/layout/radial6"/>
    <dgm:cxn modelId="{344628C3-774A-451E-8F9F-16C67BC1D2EB}" srcId="{392CC22B-4DF9-47D9-A2E1-D9F85FC91271}" destId="{5AD7F2C6-CDB9-4B53-A177-3BC02AA7E0B7}" srcOrd="1" destOrd="0" parTransId="{519D8911-9EEE-4382-B252-D24E54403BC2}" sibTransId="{4C4A8628-B699-4EC5-8647-4F148DF1D2B2}"/>
    <dgm:cxn modelId="{1F9ED88D-D322-4218-BC90-46C757095E61}" type="presOf" srcId="{2CF1C748-5ADD-447A-82A0-772232784CC8}" destId="{3474E6D3-DEDA-468B-B586-511D30CB1603}" srcOrd="0" destOrd="0" presId="urn:microsoft.com/office/officeart/2005/8/layout/radial6"/>
    <dgm:cxn modelId="{408A0389-AA59-4B41-818C-4EF01DD47110}" type="presOf" srcId="{15CDE5CD-99EA-4B38-A4B5-B0B335E624B3}" destId="{07C31157-B443-4651-9DFD-129FC9B3B0DB}" srcOrd="0" destOrd="0" presId="urn:microsoft.com/office/officeart/2005/8/layout/radial6"/>
    <dgm:cxn modelId="{D27DEEA3-7AF5-4A60-B087-8ECD6B350EBD}" srcId="{392CC22B-4DF9-47D9-A2E1-D9F85FC91271}" destId="{E4F075EE-BCC1-4CB2-94CB-3529D76010AA}" srcOrd="0" destOrd="0" parTransId="{BCF5D12C-40AF-4826-ADB1-2801474675F3}" sibTransId="{28D314FA-B67F-4719-8DB8-398020A13318}"/>
    <dgm:cxn modelId="{526E8DFE-4551-41CB-B6C2-B4C0116B8AF6}" srcId="{392CC22B-4DF9-47D9-A2E1-D9F85FC91271}" destId="{2CF1C748-5ADD-447A-82A0-772232784CC8}" srcOrd="2" destOrd="0" parTransId="{BDDAFCC2-CD1C-4841-BD7A-3986EDCE439A}" sibTransId="{394B583E-A263-4EF8-A53A-3B1600A1EE9F}"/>
    <dgm:cxn modelId="{B94AF72B-AD20-4218-A6A6-CFBDD4DDCDF4}" type="presOf" srcId="{8F6E0860-4E8F-47FC-A14B-A3F7AC0D4B2A}" destId="{CE84CBCA-9E10-4456-A45A-AE51C60450E2}" srcOrd="0" destOrd="0" presId="urn:microsoft.com/office/officeart/2005/8/layout/radial6"/>
    <dgm:cxn modelId="{717B9687-3F25-4115-BE68-21F48A48B1DC}" type="presOf" srcId="{4C4A8628-B699-4EC5-8647-4F148DF1D2B2}" destId="{2604B965-B720-4C13-ACEE-59B3C22BC2A6}" srcOrd="0" destOrd="0" presId="urn:microsoft.com/office/officeart/2005/8/layout/radial6"/>
    <dgm:cxn modelId="{94671092-C75A-4FC3-9453-96E5059B3704}" type="presParOf" srcId="{07C31157-B443-4651-9DFD-129FC9B3B0DB}" destId="{DDEA8708-7646-4955-ABDA-9CD36F2DDAC0}" srcOrd="0" destOrd="0" presId="urn:microsoft.com/office/officeart/2005/8/layout/radial6"/>
    <dgm:cxn modelId="{A9AC35EE-74D8-4A94-8D41-AE535B33CB46}" type="presParOf" srcId="{07C31157-B443-4651-9DFD-129FC9B3B0DB}" destId="{13EACBA5-1E2A-46BE-8EC5-C8E7AB3DD37A}" srcOrd="1" destOrd="0" presId="urn:microsoft.com/office/officeart/2005/8/layout/radial6"/>
    <dgm:cxn modelId="{DE50B676-FE9B-4CBD-A314-610FDC2A2C93}" type="presParOf" srcId="{07C31157-B443-4651-9DFD-129FC9B3B0DB}" destId="{0D596EA3-EEF6-4001-BFFE-414FA1DAF65A}" srcOrd="2" destOrd="0" presId="urn:microsoft.com/office/officeart/2005/8/layout/radial6"/>
    <dgm:cxn modelId="{8D63E8F1-2075-4C04-AAC1-08F800DE128E}" type="presParOf" srcId="{07C31157-B443-4651-9DFD-129FC9B3B0DB}" destId="{2D3A8A90-5340-4C91-9907-D73572BC1F93}" srcOrd="3" destOrd="0" presId="urn:microsoft.com/office/officeart/2005/8/layout/radial6"/>
    <dgm:cxn modelId="{AA94BFA9-29F4-44DF-AC69-76733AD42C9B}" type="presParOf" srcId="{07C31157-B443-4651-9DFD-129FC9B3B0DB}" destId="{2DBF3B71-58AF-4025-9A5F-627B2765E064}" srcOrd="4" destOrd="0" presId="urn:microsoft.com/office/officeart/2005/8/layout/radial6"/>
    <dgm:cxn modelId="{7A03118B-E775-462C-A6D9-8D3616EEFEFB}" type="presParOf" srcId="{07C31157-B443-4651-9DFD-129FC9B3B0DB}" destId="{4FADBF19-BB3E-4928-AC32-BDA8B6C27670}" srcOrd="5" destOrd="0" presId="urn:microsoft.com/office/officeart/2005/8/layout/radial6"/>
    <dgm:cxn modelId="{C6C7E94B-1452-4D06-9B2A-A33C58D1B7FD}" type="presParOf" srcId="{07C31157-B443-4651-9DFD-129FC9B3B0DB}" destId="{2604B965-B720-4C13-ACEE-59B3C22BC2A6}" srcOrd="6" destOrd="0" presId="urn:microsoft.com/office/officeart/2005/8/layout/radial6"/>
    <dgm:cxn modelId="{B1A230C4-3AD5-4CE3-91A9-0E6FABF70AC9}" type="presParOf" srcId="{07C31157-B443-4651-9DFD-129FC9B3B0DB}" destId="{3474E6D3-DEDA-468B-B586-511D30CB1603}" srcOrd="7" destOrd="0" presId="urn:microsoft.com/office/officeart/2005/8/layout/radial6"/>
    <dgm:cxn modelId="{7A2EB0D0-8634-49F7-BAFE-3C11B46BDBED}" type="presParOf" srcId="{07C31157-B443-4651-9DFD-129FC9B3B0DB}" destId="{A352F055-AE66-4ED2-8500-863B718358F9}" srcOrd="8" destOrd="0" presId="urn:microsoft.com/office/officeart/2005/8/layout/radial6"/>
    <dgm:cxn modelId="{385857C6-7227-480D-8A49-40C2838382A5}" type="presParOf" srcId="{07C31157-B443-4651-9DFD-129FC9B3B0DB}" destId="{7165B31E-C3BF-49FF-AA7B-88E31B181587}" srcOrd="9" destOrd="0" presId="urn:microsoft.com/office/officeart/2005/8/layout/radial6"/>
    <dgm:cxn modelId="{50A09EFD-7EF6-469C-9C15-EAF0F1E88E59}" type="presParOf" srcId="{07C31157-B443-4651-9DFD-129FC9B3B0DB}" destId="{35028F2B-49FE-4AC9-8490-BAC5B1A661E0}" srcOrd="10" destOrd="0" presId="urn:microsoft.com/office/officeart/2005/8/layout/radial6"/>
    <dgm:cxn modelId="{D418DA1E-A962-4A09-81FB-B3C3E167B2A7}" type="presParOf" srcId="{07C31157-B443-4651-9DFD-129FC9B3B0DB}" destId="{DB3765E0-5E3C-4CBB-9CDA-DA342986B251}" srcOrd="11" destOrd="0" presId="urn:microsoft.com/office/officeart/2005/8/layout/radial6"/>
    <dgm:cxn modelId="{567C3CFB-5649-405B-B36C-7384A4724783}" type="presParOf" srcId="{07C31157-B443-4651-9DFD-129FC9B3B0DB}" destId="{CE84CBCA-9E10-4456-A45A-AE51C60450E2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074EC040-7FC7-4970-9BA0-23E97BD8FFF5}" type="presOf" srcId="{631C75A1-3C75-431C-B102-063526F6C0B0}" destId="{D3BA680F-2A3F-45FA-84E1-9E9D405B102F}" srcOrd="0" destOrd="0" presId="urn:microsoft.com/office/officeart/2005/8/layout/cycle1"/>
    <dgm:cxn modelId="{BFC214A6-8C76-478F-BC9B-3F35ED104122}" type="presOf" srcId="{E3F9D8C1-0411-4E28-AF38-C68EE5ED7D3B}" destId="{886F51DC-2C7B-4D18-944E-11F5BC4CF97C}" srcOrd="0" destOrd="0" presId="urn:microsoft.com/office/officeart/2005/8/layout/cycle1"/>
    <dgm:cxn modelId="{950CD45C-8E55-4B33-B472-2D0CEA831C50}" type="presOf" srcId="{23353E87-F4D9-42D1-9D06-F14CE4B5443B}" destId="{C38919B1-6D0E-44C4-8360-4FA7FFAF313C}" srcOrd="0" destOrd="0" presId="urn:microsoft.com/office/officeart/2005/8/layout/cycle1"/>
    <dgm:cxn modelId="{6E1B92CB-D95E-4A83-8DB3-34D66055151B}" type="presOf" srcId="{6F55577F-528C-496E-99CF-4DABF7A7A091}" destId="{8BB57371-1BE2-4471-A56F-BF6AB8F0CF72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A4458A59-59FD-4FD6-BA02-340026F6B1DA}" type="presOf" srcId="{9075DB8C-C221-4E3D-A2C7-3BEBCF4FF5DF}" destId="{A867B9C8-FA77-46C8-84C7-EB369631FCC5}" srcOrd="0" destOrd="0" presId="urn:microsoft.com/office/officeart/2005/8/layout/cycle1"/>
    <dgm:cxn modelId="{71B71383-3664-4687-8380-AC70C30C088C}" type="presOf" srcId="{AEA6D2D4-CA39-43C5-ABF0-36A9C108BF6F}" destId="{B8C21280-36FD-4747-94E1-0E07075F8EE7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31768E15-5750-4CE6-A7A2-10AD929EC8EB}" type="presOf" srcId="{B7C53CCF-7A14-43FC-B5A0-540EECAC880D}" destId="{CA1AC196-3D10-4B22-B829-955943F99740}" srcOrd="0" destOrd="0" presId="urn:microsoft.com/office/officeart/2005/8/layout/cycle1"/>
    <dgm:cxn modelId="{7C94902F-99BF-46A7-997F-B42F5B0740B4}" type="presOf" srcId="{0EDA6DA1-FB37-4930-BF66-F09CED971810}" destId="{A35DDA30-793B-4B76-A245-2FFE6E654085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1C70C8E5-D20C-4DBC-94A3-0381483C58B3}" type="presOf" srcId="{C7A9B3AB-65CE-413A-8B58-6E451D3E1C7B}" destId="{82FAC6F4-786F-4865-93BD-497F74AF7807}" srcOrd="0" destOrd="0" presId="urn:microsoft.com/office/officeart/2005/8/layout/cycle1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B42D34BB-9F6C-44E3-B5E6-3DB8FB99CDFF}" type="presOf" srcId="{653B69C5-8B91-4195-B4EC-4D99B41BA128}" destId="{47B4FB20-309E-40E2-9ABA-9487356B4BFF}" srcOrd="0" destOrd="0" presId="urn:microsoft.com/office/officeart/2005/8/layout/cycle1"/>
    <dgm:cxn modelId="{75CE4E82-190E-43A9-9A7B-76079A776E3C}" type="presOf" srcId="{6E72DC9E-CD3D-410A-BD95-FD6BCDEAAA4F}" destId="{FBC03ED1-CA22-4F7D-927A-ADCB3B874A50}" srcOrd="0" destOrd="0" presId="urn:microsoft.com/office/officeart/2005/8/layout/cycle1"/>
    <dgm:cxn modelId="{385F8760-E3BE-4BD3-8420-A70DDCA93DBE}" type="presOf" srcId="{06C44A3D-F039-47D8-8E15-5480220531C3}" destId="{7306523D-FDFA-41F1-ADCA-EC4D849438DA}" srcOrd="0" destOrd="0" presId="urn:microsoft.com/office/officeart/2005/8/layout/cycle1"/>
    <dgm:cxn modelId="{AF584483-DF9E-4BA4-BEF9-2EF342F4306E}" type="presOf" srcId="{23B45576-B55B-43A6-8B06-AD443A0D1717}" destId="{DF578DB5-E8AB-483C-BE62-B7EFD510F9F8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CF4CEBF4-7E18-447D-9DE7-2929C528567F}" type="presOf" srcId="{5D4C8949-8149-4E4E-83DC-FACAFEEC106E}" destId="{D65C0A42-9AFE-4126-A926-9440BF3CDDEA}" srcOrd="0" destOrd="0" presId="urn:microsoft.com/office/officeart/2005/8/layout/cycle1"/>
    <dgm:cxn modelId="{5F3D58F4-CAC5-4E2A-953D-C09D2AD03800}" type="presOf" srcId="{3238CEC7-E041-4C71-BB22-034F41C516CA}" destId="{D6042EF9-7852-4349-B250-0725C9C0630C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DB837809-D9DB-4E07-8519-510E448634C0}" type="presOf" srcId="{A5ADE10E-8BC6-4C0B-8D1E-B78043D08C93}" destId="{EC00C5EC-039A-4AC0-9C1D-153CF1B24091}" srcOrd="0" destOrd="0" presId="urn:microsoft.com/office/officeart/2005/8/layout/cycle1"/>
    <dgm:cxn modelId="{3C9BEE69-3E8D-4675-8068-8034F17CD063}" type="presOf" srcId="{52A72663-9B83-4C87-9CE6-56DBA0A190B3}" destId="{983CFF7A-7444-4768-BBA9-6C28B79BDC16}" srcOrd="0" destOrd="0" presId="urn:microsoft.com/office/officeart/2005/8/layout/cycle1"/>
    <dgm:cxn modelId="{24B5BE64-72D3-40A9-B85A-EBB018BA3D6C}" type="presParOf" srcId="{A867B9C8-FA77-46C8-84C7-EB369631FCC5}" destId="{C3226AB4-E7B4-4F6B-9A71-1A853FE3F9CC}" srcOrd="0" destOrd="0" presId="urn:microsoft.com/office/officeart/2005/8/layout/cycle1"/>
    <dgm:cxn modelId="{AFB1DAC7-18FA-4C1A-842C-9F36FD21A375}" type="presParOf" srcId="{A867B9C8-FA77-46C8-84C7-EB369631FCC5}" destId="{7306523D-FDFA-41F1-ADCA-EC4D849438DA}" srcOrd="1" destOrd="0" presId="urn:microsoft.com/office/officeart/2005/8/layout/cycle1"/>
    <dgm:cxn modelId="{0458786C-87A7-4720-9407-9A51D89F7F05}" type="presParOf" srcId="{A867B9C8-FA77-46C8-84C7-EB369631FCC5}" destId="{8BB57371-1BE2-4471-A56F-BF6AB8F0CF72}" srcOrd="2" destOrd="0" presId="urn:microsoft.com/office/officeart/2005/8/layout/cycle1"/>
    <dgm:cxn modelId="{593D8140-CC77-44C3-B450-399E1FF20564}" type="presParOf" srcId="{A867B9C8-FA77-46C8-84C7-EB369631FCC5}" destId="{936B4AB0-2519-4EEC-9258-34A9A1F8FF9A}" srcOrd="3" destOrd="0" presId="urn:microsoft.com/office/officeart/2005/8/layout/cycle1"/>
    <dgm:cxn modelId="{DCA560E4-1037-4A87-94E6-8040A710023B}" type="presParOf" srcId="{A867B9C8-FA77-46C8-84C7-EB369631FCC5}" destId="{983CFF7A-7444-4768-BBA9-6C28B79BDC16}" srcOrd="4" destOrd="0" presId="urn:microsoft.com/office/officeart/2005/8/layout/cycle1"/>
    <dgm:cxn modelId="{8233C417-034C-4E3C-84B2-ED596A0FA153}" type="presParOf" srcId="{A867B9C8-FA77-46C8-84C7-EB369631FCC5}" destId="{47B4FB20-309E-40E2-9ABA-9487356B4BFF}" srcOrd="5" destOrd="0" presId="urn:microsoft.com/office/officeart/2005/8/layout/cycle1"/>
    <dgm:cxn modelId="{5A334635-D577-4F26-AFAA-A4086237A60C}" type="presParOf" srcId="{A867B9C8-FA77-46C8-84C7-EB369631FCC5}" destId="{C32B4767-1234-4902-A095-93FF266E4FE7}" srcOrd="6" destOrd="0" presId="urn:microsoft.com/office/officeart/2005/8/layout/cycle1"/>
    <dgm:cxn modelId="{1D3092E6-E323-410B-BC53-7AB62CB06217}" type="presParOf" srcId="{A867B9C8-FA77-46C8-84C7-EB369631FCC5}" destId="{82FAC6F4-786F-4865-93BD-497F74AF7807}" srcOrd="7" destOrd="0" presId="urn:microsoft.com/office/officeart/2005/8/layout/cycle1"/>
    <dgm:cxn modelId="{745508C0-4F67-488F-B17A-3614EC2D5763}" type="presParOf" srcId="{A867B9C8-FA77-46C8-84C7-EB369631FCC5}" destId="{CA1AC196-3D10-4B22-B829-955943F99740}" srcOrd="8" destOrd="0" presId="urn:microsoft.com/office/officeart/2005/8/layout/cycle1"/>
    <dgm:cxn modelId="{9A77DC9D-810D-4A40-A8A7-ED038FCB70CB}" type="presParOf" srcId="{A867B9C8-FA77-46C8-84C7-EB369631FCC5}" destId="{BA7021EF-8090-4BB2-A5DF-9350ADE6E666}" srcOrd="9" destOrd="0" presId="urn:microsoft.com/office/officeart/2005/8/layout/cycle1"/>
    <dgm:cxn modelId="{E70E495B-3F99-4BBC-B553-017E21132D63}" type="presParOf" srcId="{A867B9C8-FA77-46C8-84C7-EB369631FCC5}" destId="{EC00C5EC-039A-4AC0-9C1D-153CF1B24091}" srcOrd="10" destOrd="0" presId="urn:microsoft.com/office/officeart/2005/8/layout/cycle1"/>
    <dgm:cxn modelId="{C53E257B-F436-474F-A87B-6936EE59152F}" type="presParOf" srcId="{A867B9C8-FA77-46C8-84C7-EB369631FCC5}" destId="{D65C0A42-9AFE-4126-A926-9440BF3CDDEA}" srcOrd="11" destOrd="0" presId="urn:microsoft.com/office/officeart/2005/8/layout/cycle1"/>
    <dgm:cxn modelId="{884CA294-BC0A-479F-A587-BF483989BB0C}" type="presParOf" srcId="{A867B9C8-FA77-46C8-84C7-EB369631FCC5}" destId="{5B77C255-5928-4235-A9FE-A76D6A9D7FA4}" srcOrd="12" destOrd="0" presId="urn:microsoft.com/office/officeart/2005/8/layout/cycle1"/>
    <dgm:cxn modelId="{07186F5A-A7D6-4068-87FF-256DA95C0155}" type="presParOf" srcId="{A867B9C8-FA77-46C8-84C7-EB369631FCC5}" destId="{DF578DB5-E8AB-483C-BE62-B7EFD510F9F8}" srcOrd="13" destOrd="0" presId="urn:microsoft.com/office/officeart/2005/8/layout/cycle1"/>
    <dgm:cxn modelId="{1B22C67E-F031-41EE-9024-C867F2EFCCEE}" type="presParOf" srcId="{A867B9C8-FA77-46C8-84C7-EB369631FCC5}" destId="{C38919B1-6D0E-44C4-8360-4FA7FFAF313C}" srcOrd="14" destOrd="0" presId="urn:microsoft.com/office/officeart/2005/8/layout/cycle1"/>
    <dgm:cxn modelId="{04367DC5-BDA1-42A3-B7F0-4741BF823F39}" type="presParOf" srcId="{A867B9C8-FA77-46C8-84C7-EB369631FCC5}" destId="{02457063-7FA9-471A-96BE-E87CC88BEF6B}" srcOrd="15" destOrd="0" presId="urn:microsoft.com/office/officeart/2005/8/layout/cycle1"/>
    <dgm:cxn modelId="{F77E6154-9764-43A3-8782-79805A807644}" type="presParOf" srcId="{A867B9C8-FA77-46C8-84C7-EB369631FCC5}" destId="{886F51DC-2C7B-4D18-944E-11F5BC4CF97C}" srcOrd="16" destOrd="0" presId="urn:microsoft.com/office/officeart/2005/8/layout/cycle1"/>
    <dgm:cxn modelId="{7FC9499B-D1C3-42F0-AFD5-A89B3C58C406}" type="presParOf" srcId="{A867B9C8-FA77-46C8-84C7-EB369631FCC5}" destId="{B8C21280-36FD-4747-94E1-0E07075F8EE7}" srcOrd="17" destOrd="0" presId="urn:microsoft.com/office/officeart/2005/8/layout/cycle1"/>
    <dgm:cxn modelId="{BB4C93CD-408E-46D0-9ACD-661EB7AF0B10}" type="presParOf" srcId="{A867B9C8-FA77-46C8-84C7-EB369631FCC5}" destId="{E2F23549-0055-4E4F-B5B6-E998578846F9}" srcOrd="18" destOrd="0" presId="urn:microsoft.com/office/officeart/2005/8/layout/cycle1"/>
    <dgm:cxn modelId="{21B7245E-CD9F-4082-A31A-03D656A2165E}" type="presParOf" srcId="{A867B9C8-FA77-46C8-84C7-EB369631FCC5}" destId="{A35DDA30-793B-4B76-A245-2FFE6E654085}" srcOrd="19" destOrd="0" presId="urn:microsoft.com/office/officeart/2005/8/layout/cycle1"/>
    <dgm:cxn modelId="{918E0286-819F-4122-BBDF-43730FF2A3F1}" type="presParOf" srcId="{A867B9C8-FA77-46C8-84C7-EB369631FCC5}" destId="{D3BA680F-2A3F-45FA-84E1-9E9D405B102F}" srcOrd="20" destOrd="0" presId="urn:microsoft.com/office/officeart/2005/8/layout/cycle1"/>
    <dgm:cxn modelId="{9D4B0400-7446-4A3C-B2B7-51A67826BD0A}" type="presParOf" srcId="{A867B9C8-FA77-46C8-84C7-EB369631FCC5}" destId="{E0A8FF2C-875F-4729-AEA6-BD9641185858}" srcOrd="21" destOrd="0" presId="urn:microsoft.com/office/officeart/2005/8/layout/cycle1"/>
    <dgm:cxn modelId="{64A23CAE-42DB-4715-986E-525B289FEAD3}" type="presParOf" srcId="{A867B9C8-FA77-46C8-84C7-EB369631FCC5}" destId="{FBC03ED1-CA22-4F7D-927A-ADCB3B874A50}" srcOrd="22" destOrd="0" presId="urn:microsoft.com/office/officeart/2005/8/layout/cycle1"/>
    <dgm:cxn modelId="{E2208C2B-1130-4CE6-AD07-E6A9F408347A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15CDE5CD-99EA-4B38-A4B5-B0B335E624B3}" type="doc">
      <dgm:prSet loTypeId="urn:microsoft.com/office/officeart/2005/8/layout/radial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92CC22B-4DF9-47D9-A2E1-D9F85FC91271}">
      <dgm:prSet phldrT="[Text]"/>
      <dgm:spPr/>
      <dgm:t>
        <a:bodyPr/>
        <a:lstStyle/>
        <a:p>
          <a:r>
            <a:rPr lang="en-US" b="1" dirty="0" smtClean="0"/>
            <a:t>CONTENT</a:t>
          </a:r>
        </a:p>
      </dgm:t>
    </dgm:pt>
    <dgm:pt modelId="{0A22635C-7F77-4AEF-87E3-0AAD6AACA501}" type="parTrans" cxnId="{0981D57C-E4AB-485E-9CB9-CDFC322D9EE8}">
      <dgm:prSet/>
      <dgm:spPr/>
      <dgm:t>
        <a:bodyPr/>
        <a:lstStyle/>
        <a:p>
          <a:endParaRPr lang="en-US"/>
        </a:p>
      </dgm:t>
    </dgm:pt>
    <dgm:pt modelId="{C4DDCE9A-228C-4719-92BC-8E6872233297}" type="sibTrans" cxnId="{0981D57C-E4AB-485E-9CB9-CDFC322D9EE8}">
      <dgm:prSet/>
      <dgm:spPr/>
      <dgm:t>
        <a:bodyPr/>
        <a:lstStyle/>
        <a:p>
          <a:endParaRPr lang="en-US"/>
        </a:p>
      </dgm:t>
    </dgm:pt>
    <dgm:pt modelId="{E4F075EE-BCC1-4CB2-94CB-3529D76010AA}">
      <dgm:prSet phldrT="[Text]"/>
      <dgm:spPr/>
      <dgm:t>
        <a:bodyPr/>
        <a:lstStyle/>
        <a:p>
          <a:r>
            <a:rPr lang="en-US" dirty="0" smtClean="0"/>
            <a:t>Word Choices</a:t>
          </a:r>
          <a:endParaRPr lang="en-US" dirty="0"/>
        </a:p>
      </dgm:t>
    </dgm:pt>
    <dgm:pt modelId="{BCF5D12C-40AF-4826-ADB1-2801474675F3}" type="parTrans" cxnId="{D27DEEA3-7AF5-4A60-B087-8ECD6B350EBD}">
      <dgm:prSet/>
      <dgm:spPr/>
      <dgm:t>
        <a:bodyPr/>
        <a:lstStyle/>
        <a:p>
          <a:endParaRPr lang="en-US"/>
        </a:p>
      </dgm:t>
    </dgm:pt>
    <dgm:pt modelId="{28D314FA-B67F-4719-8DB8-398020A13318}" type="sibTrans" cxnId="{D27DEEA3-7AF5-4A60-B087-8ECD6B350EBD}">
      <dgm:prSet/>
      <dgm:spPr/>
      <dgm:t>
        <a:bodyPr/>
        <a:lstStyle/>
        <a:p>
          <a:endParaRPr lang="en-US"/>
        </a:p>
      </dgm:t>
    </dgm:pt>
    <dgm:pt modelId="{CA753C3A-17D8-440F-9787-794E5B56F8B5}">
      <dgm:prSet phldrT="[Text]"/>
      <dgm:spPr/>
      <dgm:t>
        <a:bodyPr/>
        <a:lstStyle/>
        <a:p>
          <a:r>
            <a:rPr lang="en-US" dirty="0" smtClean="0"/>
            <a:t>Audience</a:t>
          </a:r>
          <a:endParaRPr lang="en-US" dirty="0"/>
        </a:p>
      </dgm:t>
    </dgm:pt>
    <dgm:pt modelId="{8F6E0860-4E8F-47FC-A14B-A3F7AC0D4B2A}" type="sibTrans" cxnId="{F108D788-3A46-4FE4-B480-9D1D411681AF}">
      <dgm:prSet/>
      <dgm:spPr/>
      <dgm:t>
        <a:bodyPr/>
        <a:lstStyle/>
        <a:p>
          <a:endParaRPr lang="en-US"/>
        </a:p>
      </dgm:t>
    </dgm:pt>
    <dgm:pt modelId="{9EB40868-1F76-4AFF-B300-4BE5DDB1E437}" type="parTrans" cxnId="{F108D788-3A46-4FE4-B480-9D1D411681AF}">
      <dgm:prSet/>
      <dgm:spPr/>
      <dgm:t>
        <a:bodyPr/>
        <a:lstStyle/>
        <a:p>
          <a:endParaRPr lang="en-US"/>
        </a:p>
      </dgm:t>
    </dgm:pt>
    <dgm:pt modelId="{2CF1C748-5ADD-447A-82A0-772232784CC8}">
      <dgm:prSet phldrT="[Text]"/>
      <dgm:spPr/>
      <dgm:t>
        <a:bodyPr/>
        <a:lstStyle/>
        <a:p>
          <a:r>
            <a:rPr lang="en-US" dirty="0" smtClean="0"/>
            <a:t>Link Building</a:t>
          </a:r>
        </a:p>
      </dgm:t>
    </dgm:pt>
    <dgm:pt modelId="{394B583E-A263-4EF8-A53A-3B1600A1EE9F}" type="sibTrans" cxnId="{526E8DFE-4551-41CB-B6C2-B4C0116B8AF6}">
      <dgm:prSet/>
      <dgm:spPr/>
      <dgm:t>
        <a:bodyPr/>
        <a:lstStyle/>
        <a:p>
          <a:endParaRPr lang="en-US"/>
        </a:p>
      </dgm:t>
    </dgm:pt>
    <dgm:pt modelId="{BDDAFCC2-CD1C-4841-BD7A-3986EDCE439A}" type="parTrans" cxnId="{526E8DFE-4551-41CB-B6C2-B4C0116B8AF6}">
      <dgm:prSet/>
      <dgm:spPr/>
      <dgm:t>
        <a:bodyPr/>
        <a:lstStyle/>
        <a:p>
          <a:endParaRPr lang="en-US"/>
        </a:p>
      </dgm:t>
    </dgm:pt>
    <dgm:pt modelId="{5AD7F2C6-CDB9-4B53-A177-3BC02AA7E0B7}">
      <dgm:prSet phldrT="[Text]"/>
      <dgm:spPr/>
      <dgm:t>
        <a:bodyPr/>
        <a:lstStyle/>
        <a:p>
          <a:r>
            <a:rPr lang="en-US" dirty="0" smtClean="0"/>
            <a:t>Headlines</a:t>
          </a:r>
          <a:endParaRPr lang="en-US" dirty="0"/>
        </a:p>
      </dgm:t>
    </dgm:pt>
    <dgm:pt modelId="{4C4A8628-B699-4EC5-8647-4F148DF1D2B2}" type="sibTrans" cxnId="{344628C3-774A-451E-8F9F-16C67BC1D2EB}">
      <dgm:prSet/>
      <dgm:spPr/>
      <dgm:t>
        <a:bodyPr/>
        <a:lstStyle/>
        <a:p>
          <a:endParaRPr lang="en-US"/>
        </a:p>
      </dgm:t>
    </dgm:pt>
    <dgm:pt modelId="{519D8911-9EEE-4382-B252-D24E54403BC2}" type="parTrans" cxnId="{344628C3-774A-451E-8F9F-16C67BC1D2EB}">
      <dgm:prSet/>
      <dgm:spPr/>
      <dgm:t>
        <a:bodyPr/>
        <a:lstStyle/>
        <a:p>
          <a:endParaRPr lang="en-US"/>
        </a:p>
      </dgm:t>
    </dgm:pt>
    <dgm:pt modelId="{7ABB0244-92FB-4473-96A3-FBDE87FC55B1}">
      <dgm:prSet/>
      <dgm:spPr/>
      <dgm:t>
        <a:bodyPr/>
        <a:lstStyle/>
        <a:p>
          <a:endParaRPr lang="en-US" dirty="0"/>
        </a:p>
      </dgm:t>
    </dgm:pt>
    <dgm:pt modelId="{28A588C3-7D0F-4ED2-A561-1799C4163497}" type="parTrans" cxnId="{556ABA7D-C667-4B24-B5EA-083FD97F3085}">
      <dgm:prSet/>
      <dgm:spPr/>
      <dgm:t>
        <a:bodyPr/>
        <a:lstStyle/>
        <a:p>
          <a:endParaRPr lang="en-US"/>
        </a:p>
      </dgm:t>
    </dgm:pt>
    <dgm:pt modelId="{93B28293-17FA-48D2-A31F-30A976601346}" type="sibTrans" cxnId="{556ABA7D-C667-4B24-B5EA-083FD97F3085}">
      <dgm:prSet/>
      <dgm:spPr/>
      <dgm:t>
        <a:bodyPr/>
        <a:lstStyle/>
        <a:p>
          <a:endParaRPr lang="en-US"/>
        </a:p>
      </dgm:t>
    </dgm:pt>
    <dgm:pt modelId="{7448FBCF-BAE5-4083-98DE-13E14DFB5ACB}">
      <dgm:prSet phldrT="[Text]"/>
      <dgm:spPr/>
      <dgm:t>
        <a:bodyPr/>
        <a:lstStyle/>
        <a:p>
          <a:r>
            <a:rPr lang="en-US" dirty="0" smtClean="0"/>
            <a:t>Purpose</a:t>
          </a:r>
          <a:endParaRPr lang="en-US" dirty="0"/>
        </a:p>
      </dgm:t>
    </dgm:pt>
    <dgm:pt modelId="{9EF1F76D-2577-43AF-9A47-301783B1AB73}" type="parTrans" cxnId="{7E661FCB-0813-4300-BB63-A753BE0C5811}">
      <dgm:prSet/>
      <dgm:spPr/>
      <dgm:t>
        <a:bodyPr/>
        <a:lstStyle/>
        <a:p>
          <a:endParaRPr lang="en-US"/>
        </a:p>
      </dgm:t>
    </dgm:pt>
    <dgm:pt modelId="{C75A7174-940C-45E0-BD25-48585114D0B8}" type="sibTrans" cxnId="{7E661FCB-0813-4300-BB63-A753BE0C5811}">
      <dgm:prSet/>
      <dgm:spPr/>
      <dgm:t>
        <a:bodyPr/>
        <a:lstStyle/>
        <a:p>
          <a:endParaRPr lang="en-US"/>
        </a:p>
      </dgm:t>
    </dgm:pt>
    <dgm:pt modelId="{DDABD8C0-9175-4046-BB96-20474E17FA01}">
      <dgm:prSet phldrT="[Text]"/>
      <dgm:spPr/>
      <dgm:t>
        <a:bodyPr/>
        <a:lstStyle/>
        <a:p>
          <a:endParaRPr lang="en-US" dirty="0"/>
        </a:p>
      </dgm:t>
    </dgm:pt>
    <dgm:pt modelId="{8E1D1FB6-EEF4-4A47-94AA-36ACB745F380}" type="parTrans" cxnId="{EC55CD5E-F694-46FC-984A-EDB0F9CEBB0A}">
      <dgm:prSet/>
      <dgm:spPr/>
      <dgm:t>
        <a:bodyPr/>
        <a:lstStyle/>
        <a:p>
          <a:endParaRPr lang="en-US"/>
        </a:p>
      </dgm:t>
    </dgm:pt>
    <dgm:pt modelId="{460E88A5-89A2-4198-88C6-2DBA48FF7B38}" type="sibTrans" cxnId="{EC55CD5E-F694-46FC-984A-EDB0F9CEBB0A}">
      <dgm:prSet/>
      <dgm:spPr/>
      <dgm:t>
        <a:bodyPr/>
        <a:lstStyle/>
        <a:p>
          <a:endParaRPr lang="en-US"/>
        </a:p>
      </dgm:t>
    </dgm:pt>
    <dgm:pt modelId="{0D1D7B98-293B-4ED5-8B10-17238C13780F}">
      <dgm:prSet/>
      <dgm:spPr/>
      <dgm:t>
        <a:bodyPr/>
        <a:lstStyle/>
        <a:p>
          <a:r>
            <a:rPr lang="en-US" dirty="0" smtClean="0"/>
            <a:t>Word Strategy</a:t>
          </a:r>
          <a:endParaRPr lang="en-US" dirty="0"/>
        </a:p>
      </dgm:t>
    </dgm:pt>
    <dgm:pt modelId="{0D48F603-6B97-4CE3-B59C-B70E22D74613}" type="parTrans" cxnId="{D11EF9E8-34B4-4E19-AEB8-75049143AE8E}">
      <dgm:prSet/>
      <dgm:spPr/>
      <dgm:t>
        <a:bodyPr/>
        <a:lstStyle/>
        <a:p>
          <a:endParaRPr lang="en-US"/>
        </a:p>
      </dgm:t>
    </dgm:pt>
    <dgm:pt modelId="{87FC6435-81C4-4585-BFA7-8A511801D0B0}" type="sibTrans" cxnId="{D11EF9E8-34B4-4E19-AEB8-75049143AE8E}">
      <dgm:prSet/>
      <dgm:spPr/>
      <dgm:t>
        <a:bodyPr/>
        <a:lstStyle/>
        <a:p>
          <a:endParaRPr lang="en-US"/>
        </a:p>
      </dgm:t>
    </dgm:pt>
    <dgm:pt modelId="{6E3B8502-E56B-4084-AC1D-AB5F0BB92B00}" type="pres">
      <dgm:prSet presAssocID="{15CDE5CD-99EA-4B38-A4B5-B0B335E624B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2D7AD4-AFE0-485D-8B13-5E7FCFF15534}" type="pres">
      <dgm:prSet presAssocID="{392CC22B-4DF9-47D9-A2E1-D9F85FC91271}" presName="centerShape" presStyleLbl="node0" presStyleIdx="0" presStyleCnt="1"/>
      <dgm:spPr/>
      <dgm:t>
        <a:bodyPr/>
        <a:lstStyle/>
        <a:p>
          <a:endParaRPr lang="en-US"/>
        </a:p>
      </dgm:t>
    </dgm:pt>
    <dgm:pt modelId="{160EDE6A-91EB-41CD-9803-9AF6BFE0ED19}" type="pres">
      <dgm:prSet presAssocID="{BCF5D12C-40AF-4826-ADB1-2801474675F3}" presName="Name9" presStyleLbl="parChTrans1D2" presStyleIdx="0" presStyleCnt="6"/>
      <dgm:spPr/>
      <dgm:t>
        <a:bodyPr/>
        <a:lstStyle/>
        <a:p>
          <a:endParaRPr lang="en-US"/>
        </a:p>
      </dgm:t>
    </dgm:pt>
    <dgm:pt modelId="{3F40EF1E-57B8-4CA1-AE72-A5D40519C43F}" type="pres">
      <dgm:prSet presAssocID="{BCF5D12C-40AF-4826-ADB1-2801474675F3}" presName="connTx" presStyleLbl="parChTrans1D2" presStyleIdx="0" presStyleCnt="6"/>
      <dgm:spPr/>
      <dgm:t>
        <a:bodyPr/>
        <a:lstStyle/>
        <a:p>
          <a:endParaRPr lang="en-US"/>
        </a:p>
      </dgm:t>
    </dgm:pt>
    <dgm:pt modelId="{6BB4C5F7-FC45-4F39-AC50-35F0D6B1DBD8}" type="pres">
      <dgm:prSet presAssocID="{E4F075EE-BCC1-4CB2-94CB-3529D76010AA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29F14-6EEE-432F-8E27-B44D5ADCE580}" type="pres">
      <dgm:prSet presAssocID="{519D8911-9EEE-4382-B252-D24E54403BC2}" presName="Name9" presStyleLbl="parChTrans1D2" presStyleIdx="1" presStyleCnt="6"/>
      <dgm:spPr/>
      <dgm:t>
        <a:bodyPr/>
        <a:lstStyle/>
        <a:p>
          <a:endParaRPr lang="en-US"/>
        </a:p>
      </dgm:t>
    </dgm:pt>
    <dgm:pt modelId="{0B9D7478-ACA3-4569-A747-FD0EB2F44088}" type="pres">
      <dgm:prSet presAssocID="{519D8911-9EEE-4382-B252-D24E54403BC2}" presName="connTx" presStyleLbl="parChTrans1D2" presStyleIdx="1" presStyleCnt="6"/>
      <dgm:spPr/>
      <dgm:t>
        <a:bodyPr/>
        <a:lstStyle/>
        <a:p>
          <a:endParaRPr lang="en-US"/>
        </a:p>
      </dgm:t>
    </dgm:pt>
    <dgm:pt modelId="{16B0711B-ED87-4DEA-9D44-92441B77BBC5}" type="pres">
      <dgm:prSet presAssocID="{5AD7F2C6-CDB9-4B53-A177-3BC02AA7E0B7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93AAFD-60D3-473E-91A7-B0E604F49DA6}" type="pres">
      <dgm:prSet presAssocID="{BDDAFCC2-CD1C-4841-BD7A-3986EDCE439A}" presName="Name9" presStyleLbl="parChTrans1D2" presStyleIdx="2" presStyleCnt="6"/>
      <dgm:spPr/>
      <dgm:t>
        <a:bodyPr/>
        <a:lstStyle/>
        <a:p>
          <a:endParaRPr lang="en-US"/>
        </a:p>
      </dgm:t>
    </dgm:pt>
    <dgm:pt modelId="{552467EB-563D-4E05-A745-9A8A5456A6DA}" type="pres">
      <dgm:prSet presAssocID="{BDDAFCC2-CD1C-4841-BD7A-3986EDCE439A}" presName="connTx" presStyleLbl="parChTrans1D2" presStyleIdx="2" presStyleCnt="6"/>
      <dgm:spPr/>
      <dgm:t>
        <a:bodyPr/>
        <a:lstStyle/>
        <a:p>
          <a:endParaRPr lang="en-US"/>
        </a:p>
      </dgm:t>
    </dgm:pt>
    <dgm:pt modelId="{2248398E-C5ED-4FEA-88F6-BA0E4442A668}" type="pres">
      <dgm:prSet presAssocID="{2CF1C748-5ADD-447A-82A0-772232784CC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119CFE-0C27-4084-A746-0C5B350D12CB}" type="pres">
      <dgm:prSet presAssocID="{0D48F603-6B97-4CE3-B59C-B70E22D74613}" presName="Name9" presStyleLbl="parChTrans1D2" presStyleIdx="3" presStyleCnt="6"/>
      <dgm:spPr/>
      <dgm:t>
        <a:bodyPr/>
        <a:lstStyle/>
        <a:p>
          <a:endParaRPr lang="en-US"/>
        </a:p>
      </dgm:t>
    </dgm:pt>
    <dgm:pt modelId="{FA1F2C1B-7EFC-4889-99A7-F02ADDAE0720}" type="pres">
      <dgm:prSet presAssocID="{0D48F603-6B97-4CE3-B59C-B70E22D74613}" presName="connTx" presStyleLbl="parChTrans1D2" presStyleIdx="3" presStyleCnt="6"/>
      <dgm:spPr/>
      <dgm:t>
        <a:bodyPr/>
        <a:lstStyle/>
        <a:p>
          <a:endParaRPr lang="en-US"/>
        </a:p>
      </dgm:t>
    </dgm:pt>
    <dgm:pt modelId="{DDFEF404-B4CF-407D-9BBB-AF1AF00586B0}" type="pres">
      <dgm:prSet presAssocID="{0D1D7B98-293B-4ED5-8B10-17238C13780F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0763E0-64E8-4252-8F57-E9E8A0000D75}" type="pres">
      <dgm:prSet presAssocID="{9EB40868-1F76-4AFF-B300-4BE5DDB1E437}" presName="Name9" presStyleLbl="parChTrans1D2" presStyleIdx="4" presStyleCnt="6"/>
      <dgm:spPr/>
      <dgm:t>
        <a:bodyPr/>
        <a:lstStyle/>
        <a:p>
          <a:endParaRPr lang="en-US"/>
        </a:p>
      </dgm:t>
    </dgm:pt>
    <dgm:pt modelId="{4ED3A5D9-2354-4FB9-9A77-DF60308FAD28}" type="pres">
      <dgm:prSet presAssocID="{9EB40868-1F76-4AFF-B300-4BE5DDB1E437}" presName="connTx" presStyleLbl="parChTrans1D2" presStyleIdx="4" presStyleCnt="6"/>
      <dgm:spPr/>
      <dgm:t>
        <a:bodyPr/>
        <a:lstStyle/>
        <a:p>
          <a:endParaRPr lang="en-US"/>
        </a:p>
      </dgm:t>
    </dgm:pt>
    <dgm:pt modelId="{02EDEE13-DF48-4972-82FD-E732773C1550}" type="pres">
      <dgm:prSet presAssocID="{CA753C3A-17D8-440F-9787-794E5B56F8B5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53448-9F0E-4483-ABB6-8C319E85AB4A}" type="pres">
      <dgm:prSet presAssocID="{9EF1F76D-2577-43AF-9A47-301783B1AB73}" presName="Name9" presStyleLbl="parChTrans1D2" presStyleIdx="5" presStyleCnt="6"/>
      <dgm:spPr/>
      <dgm:t>
        <a:bodyPr/>
        <a:lstStyle/>
        <a:p>
          <a:endParaRPr lang="en-US"/>
        </a:p>
      </dgm:t>
    </dgm:pt>
    <dgm:pt modelId="{922E4FEB-FA71-4720-9397-9ABA78089F9F}" type="pres">
      <dgm:prSet presAssocID="{9EF1F76D-2577-43AF-9A47-301783B1AB73}" presName="connTx" presStyleLbl="parChTrans1D2" presStyleIdx="5" presStyleCnt="6"/>
      <dgm:spPr/>
      <dgm:t>
        <a:bodyPr/>
        <a:lstStyle/>
        <a:p>
          <a:endParaRPr lang="en-US"/>
        </a:p>
      </dgm:t>
    </dgm:pt>
    <dgm:pt modelId="{44B473DD-F8F7-4F39-96A7-1F7CB6889C49}" type="pres">
      <dgm:prSet presAssocID="{7448FBCF-BAE5-4083-98DE-13E14DFB5ACB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3EE233-9EF2-426C-AF2D-DB9FDADDBBBC}" type="presOf" srcId="{9EF1F76D-2577-43AF-9A47-301783B1AB73}" destId="{922E4FEB-FA71-4720-9397-9ABA78089F9F}" srcOrd="1" destOrd="0" presId="urn:microsoft.com/office/officeart/2005/8/layout/radial1"/>
    <dgm:cxn modelId="{3E4E073F-9A8F-4FAE-BFE3-DC98123CB260}" type="presOf" srcId="{BDDAFCC2-CD1C-4841-BD7A-3986EDCE439A}" destId="{552467EB-563D-4E05-A745-9A8A5456A6DA}" srcOrd="1" destOrd="0" presId="urn:microsoft.com/office/officeart/2005/8/layout/radial1"/>
    <dgm:cxn modelId="{A71A58AB-6605-4A13-9D2C-C1762ABE4A73}" type="presOf" srcId="{BCF5D12C-40AF-4826-ADB1-2801474675F3}" destId="{3F40EF1E-57B8-4CA1-AE72-A5D40519C43F}" srcOrd="1" destOrd="0" presId="urn:microsoft.com/office/officeart/2005/8/layout/radial1"/>
    <dgm:cxn modelId="{8175BBB3-893B-4F91-A4AD-91D6ADF7430B}" type="presOf" srcId="{392CC22B-4DF9-47D9-A2E1-D9F85FC91271}" destId="{1B2D7AD4-AFE0-485D-8B13-5E7FCFF15534}" srcOrd="0" destOrd="0" presId="urn:microsoft.com/office/officeart/2005/8/layout/radial1"/>
    <dgm:cxn modelId="{0950696E-49A4-4A1F-AB03-2DF3C0060D13}" type="presOf" srcId="{519D8911-9EEE-4382-B252-D24E54403BC2}" destId="{BF829F14-6EEE-432F-8E27-B44D5ADCE580}" srcOrd="0" destOrd="0" presId="urn:microsoft.com/office/officeart/2005/8/layout/radial1"/>
    <dgm:cxn modelId="{FB093F71-CCFA-4407-9DA1-6E56A23A1578}" type="presOf" srcId="{9EF1F76D-2577-43AF-9A47-301783B1AB73}" destId="{F7053448-9F0E-4483-ABB6-8C319E85AB4A}" srcOrd="0" destOrd="0" presId="urn:microsoft.com/office/officeart/2005/8/layout/radial1"/>
    <dgm:cxn modelId="{0981D57C-E4AB-485E-9CB9-CDFC322D9EE8}" srcId="{15CDE5CD-99EA-4B38-A4B5-B0B335E624B3}" destId="{392CC22B-4DF9-47D9-A2E1-D9F85FC91271}" srcOrd="0" destOrd="0" parTransId="{0A22635C-7F77-4AEF-87E3-0AAD6AACA501}" sibTransId="{C4DDCE9A-228C-4719-92BC-8E6872233297}"/>
    <dgm:cxn modelId="{7E661FCB-0813-4300-BB63-A753BE0C5811}" srcId="{392CC22B-4DF9-47D9-A2E1-D9F85FC91271}" destId="{7448FBCF-BAE5-4083-98DE-13E14DFB5ACB}" srcOrd="5" destOrd="0" parTransId="{9EF1F76D-2577-43AF-9A47-301783B1AB73}" sibTransId="{C75A7174-940C-45E0-BD25-48585114D0B8}"/>
    <dgm:cxn modelId="{556ABA7D-C667-4B24-B5EA-083FD97F3085}" srcId="{15CDE5CD-99EA-4B38-A4B5-B0B335E624B3}" destId="{7ABB0244-92FB-4473-96A3-FBDE87FC55B1}" srcOrd="2" destOrd="0" parTransId="{28A588C3-7D0F-4ED2-A561-1799C4163497}" sibTransId="{93B28293-17FA-48D2-A31F-30A976601346}"/>
    <dgm:cxn modelId="{344628C3-774A-451E-8F9F-16C67BC1D2EB}" srcId="{392CC22B-4DF9-47D9-A2E1-D9F85FC91271}" destId="{5AD7F2C6-CDB9-4B53-A177-3BC02AA7E0B7}" srcOrd="1" destOrd="0" parTransId="{519D8911-9EEE-4382-B252-D24E54403BC2}" sibTransId="{4C4A8628-B699-4EC5-8647-4F148DF1D2B2}"/>
    <dgm:cxn modelId="{EE6D5762-9F55-477F-BCA6-6972DC529CED}" type="presOf" srcId="{CA753C3A-17D8-440F-9787-794E5B56F8B5}" destId="{02EDEE13-DF48-4972-82FD-E732773C1550}" srcOrd="0" destOrd="0" presId="urn:microsoft.com/office/officeart/2005/8/layout/radial1"/>
    <dgm:cxn modelId="{EC55CD5E-F694-46FC-984A-EDB0F9CEBB0A}" srcId="{15CDE5CD-99EA-4B38-A4B5-B0B335E624B3}" destId="{DDABD8C0-9175-4046-BB96-20474E17FA01}" srcOrd="1" destOrd="0" parTransId="{8E1D1FB6-EEF4-4A47-94AA-36ACB745F380}" sibTransId="{460E88A5-89A2-4198-88C6-2DBA48FF7B38}"/>
    <dgm:cxn modelId="{F108D788-3A46-4FE4-B480-9D1D411681AF}" srcId="{392CC22B-4DF9-47D9-A2E1-D9F85FC91271}" destId="{CA753C3A-17D8-440F-9787-794E5B56F8B5}" srcOrd="4" destOrd="0" parTransId="{9EB40868-1F76-4AFF-B300-4BE5DDB1E437}" sibTransId="{8F6E0860-4E8F-47FC-A14B-A3F7AC0D4B2A}"/>
    <dgm:cxn modelId="{D27DEEA3-7AF5-4A60-B087-8ECD6B350EBD}" srcId="{392CC22B-4DF9-47D9-A2E1-D9F85FC91271}" destId="{E4F075EE-BCC1-4CB2-94CB-3529D76010AA}" srcOrd="0" destOrd="0" parTransId="{BCF5D12C-40AF-4826-ADB1-2801474675F3}" sibTransId="{28D314FA-B67F-4719-8DB8-398020A13318}"/>
    <dgm:cxn modelId="{C00686CE-96C6-47C1-AC09-7273128FA3A3}" type="presOf" srcId="{15CDE5CD-99EA-4B38-A4B5-B0B335E624B3}" destId="{6E3B8502-E56B-4084-AC1D-AB5F0BB92B00}" srcOrd="0" destOrd="0" presId="urn:microsoft.com/office/officeart/2005/8/layout/radial1"/>
    <dgm:cxn modelId="{526E8DFE-4551-41CB-B6C2-B4C0116B8AF6}" srcId="{392CC22B-4DF9-47D9-A2E1-D9F85FC91271}" destId="{2CF1C748-5ADD-447A-82A0-772232784CC8}" srcOrd="2" destOrd="0" parTransId="{BDDAFCC2-CD1C-4841-BD7A-3986EDCE439A}" sibTransId="{394B583E-A263-4EF8-A53A-3B1600A1EE9F}"/>
    <dgm:cxn modelId="{DE7603E0-85F2-4283-880C-8FDEFE5BF405}" type="presOf" srcId="{7448FBCF-BAE5-4083-98DE-13E14DFB5ACB}" destId="{44B473DD-F8F7-4F39-96A7-1F7CB6889C49}" srcOrd="0" destOrd="0" presId="urn:microsoft.com/office/officeart/2005/8/layout/radial1"/>
    <dgm:cxn modelId="{064FD7CF-E380-440D-AFF3-6000334C2FF3}" type="presOf" srcId="{0D48F603-6B97-4CE3-B59C-B70E22D74613}" destId="{9B119CFE-0C27-4084-A746-0C5B350D12CB}" srcOrd="0" destOrd="0" presId="urn:microsoft.com/office/officeart/2005/8/layout/radial1"/>
    <dgm:cxn modelId="{DAD1D1CC-2717-4F1E-86DC-6A90261456AF}" type="presOf" srcId="{0D1D7B98-293B-4ED5-8B10-17238C13780F}" destId="{DDFEF404-B4CF-407D-9BBB-AF1AF00586B0}" srcOrd="0" destOrd="0" presId="urn:microsoft.com/office/officeart/2005/8/layout/radial1"/>
    <dgm:cxn modelId="{7DDC963F-C514-4677-94AD-640F8045989C}" type="presOf" srcId="{0D48F603-6B97-4CE3-B59C-B70E22D74613}" destId="{FA1F2C1B-7EFC-4889-99A7-F02ADDAE0720}" srcOrd="1" destOrd="0" presId="urn:microsoft.com/office/officeart/2005/8/layout/radial1"/>
    <dgm:cxn modelId="{4FD6689B-95DA-4C8C-8C88-52BF1042675A}" type="presOf" srcId="{5AD7F2C6-CDB9-4B53-A177-3BC02AA7E0B7}" destId="{16B0711B-ED87-4DEA-9D44-92441B77BBC5}" srcOrd="0" destOrd="0" presId="urn:microsoft.com/office/officeart/2005/8/layout/radial1"/>
    <dgm:cxn modelId="{58969DBF-EFAD-45C0-94DE-F15C8394C454}" type="presOf" srcId="{519D8911-9EEE-4382-B252-D24E54403BC2}" destId="{0B9D7478-ACA3-4569-A747-FD0EB2F44088}" srcOrd="1" destOrd="0" presId="urn:microsoft.com/office/officeart/2005/8/layout/radial1"/>
    <dgm:cxn modelId="{E00DD42B-BF2B-4850-90EC-94CAA79CF8DD}" type="presOf" srcId="{BCF5D12C-40AF-4826-ADB1-2801474675F3}" destId="{160EDE6A-91EB-41CD-9803-9AF6BFE0ED19}" srcOrd="0" destOrd="0" presId="urn:microsoft.com/office/officeart/2005/8/layout/radial1"/>
    <dgm:cxn modelId="{E56A5DD6-5379-4750-936B-F18A6D7B53EC}" type="presOf" srcId="{2CF1C748-5ADD-447A-82A0-772232784CC8}" destId="{2248398E-C5ED-4FEA-88F6-BA0E4442A668}" srcOrd="0" destOrd="0" presId="urn:microsoft.com/office/officeart/2005/8/layout/radial1"/>
    <dgm:cxn modelId="{D11EF9E8-34B4-4E19-AEB8-75049143AE8E}" srcId="{392CC22B-4DF9-47D9-A2E1-D9F85FC91271}" destId="{0D1D7B98-293B-4ED5-8B10-17238C13780F}" srcOrd="3" destOrd="0" parTransId="{0D48F603-6B97-4CE3-B59C-B70E22D74613}" sibTransId="{87FC6435-81C4-4585-BFA7-8A511801D0B0}"/>
    <dgm:cxn modelId="{1344CAE9-DB40-44F0-9373-82F6F8F38519}" type="presOf" srcId="{9EB40868-1F76-4AFF-B300-4BE5DDB1E437}" destId="{960763E0-64E8-4252-8F57-E9E8A0000D75}" srcOrd="0" destOrd="0" presId="urn:microsoft.com/office/officeart/2005/8/layout/radial1"/>
    <dgm:cxn modelId="{68DFFA1F-5A9D-4170-8D7D-4169E6318392}" type="presOf" srcId="{E4F075EE-BCC1-4CB2-94CB-3529D76010AA}" destId="{6BB4C5F7-FC45-4F39-AC50-35F0D6B1DBD8}" srcOrd="0" destOrd="0" presId="urn:microsoft.com/office/officeart/2005/8/layout/radial1"/>
    <dgm:cxn modelId="{1A1C78AF-F8F4-4885-95A3-2D4744708D19}" type="presOf" srcId="{9EB40868-1F76-4AFF-B300-4BE5DDB1E437}" destId="{4ED3A5D9-2354-4FB9-9A77-DF60308FAD28}" srcOrd="1" destOrd="0" presId="urn:microsoft.com/office/officeart/2005/8/layout/radial1"/>
    <dgm:cxn modelId="{1C760DE9-7E03-4CFE-8122-6286AB3C3512}" type="presOf" srcId="{BDDAFCC2-CD1C-4841-BD7A-3986EDCE439A}" destId="{A993AAFD-60D3-473E-91A7-B0E604F49DA6}" srcOrd="0" destOrd="0" presId="urn:microsoft.com/office/officeart/2005/8/layout/radial1"/>
    <dgm:cxn modelId="{5E8C866F-B7AF-4D6C-BFF9-5350CCBA2F5C}" type="presParOf" srcId="{6E3B8502-E56B-4084-AC1D-AB5F0BB92B00}" destId="{1B2D7AD4-AFE0-485D-8B13-5E7FCFF15534}" srcOrd="0" destOrd="0" presId="urn:microsoft.com/office/officeart/2005/8/layout/radial1"/>
    <dgm:cxn modelId="{11CB2D24-AB8B-495F-BCA6-BF879AB48298}" type="presParOf" srcId="{6E3B8502-E56B-4084-AC1D-AB5F0BB92B00}" destId="{160EDE6A-91EB-41CD-9803-9AF6BFE0ED19}" srcOrd="1" destOrd="0" presId="urn:microsoft.com/office/officeart/2005/8/layout/radial1"/>
    <dgm:cxn modelId="{C0FB0F55-9279-46D8-9CFE-DB40F91FAFB5}" type="presParOf" srcId="{160EDE6A-91EB-41CD-9803-9AF6BFE0ED19}" destId="{3F40EF1E-57B8-4CA1-AE72-A5D40519C43F}" srcOrd="0" destOrd="0" presId="urn:microsoft.com/office/officeart/2005/8/layout/radial1"/>
    <dgm:cxn modelId="{420054C1-0633-4C51-A8F7-99B95C2E62CD}" type="presParOf" srcId="{6E3B8502-E56B-4084-AC1D-AB5F0BB92B00}" destId="{6BB4C5F7-FC45-4F39-AC50-35F0D6B1DBD8}" srcOrd="2" destOrd="0" presId="urn:microsoft.com/office/officeart/2005/8/layout/radial1"/>
    <dgm:cxn modelId="{35CCD7E1-28F2-4F49-BB04-4BD7E63D04D3}" type="presParOf" srcId="{6E3B8502-E56B-4084-AC1D-AB5F0BB92B00}" destId="{BF829F14-6EEE-432F-8E27-B44D5ADCE580}" srcOrd="3" destOrd="0" presId="urn:microsoft.com/office/officeart/2005/8/layout/radial1"/>
    <dgm:cxn modelId="{687C5957-502B-456C-8982-22529D35558B}" type="presParOf" srcId="{BF829F14-6EEE-432F-8E27-B44D5ADCE580}" destId="{0B9D7478-ACA3-4569-A747-FD0EB2F44088}" srcOrd="0" destOrd="0" presId="urn:microsoft.com/office/officeart/2005/8/layout/radial1"/>
    <dgm:cxn modelId="{2723514A-0314-4991-B568-F4E49A0E2908}" type="presParOf" srcId="{6E3B8502-E56B-4084-AC1D-AB5F0BB92B00}" destId="{16B0711B-ED87-4DEA-9D44-92441B77BBC5}" srcOrd="4" destOrd="0" presId="urn:microsoft.com/office/officeart/2005/8/layout/radial1"/>
    <dgm:cxn modelId="{629E780D-A629-4BDB-823D-867AED18D2B1}" type="presParOf" srcId="{6E3B8502-E56B-4084-AC1D-AB5F0BB92B00}" destId="{A993AAFD-60D3-473E-91A7-B0E604F49DA6}" srcOrd="5" destOrd="0" presId="urn:microsoft.com/office/officeart/2005/8/layout/radial1"/>
    <dgm:cxn modelId="{C3A883C2-2C69-4B91-AD95-20800BA5FD09}" type="presParOf" srcId="{A993AAFD-60D3-473E-91A7-B0E604F49DA6}" destId="{552467EB-563D-4E05-A745-9A8A5456A6DA}" srcOrd="0" destOrd="0" presId="urn:microsoft.com/office/officeart/2005/8/layout/radial1"/>
    <dgm:cxn modelId="{685864C3-17DB-4A6A-A2E9-F948F053A4EE}" type="presParOf" srcId="{6E3B8502-E56B-4084-AC1D-AB5F0BB92B00}" destId="{2248398E-C5ED-4FEA-88F6-BA0E4442A668}" srcOrd="6" destOrd="0" presId="urn:microsoft.com/office/officeart/2005/8/layout/radial1"/>
    <dgm:cxn modelId="{89B77ED7-836D-4D71-89BF-79A8C7AC0B39}" type="presParOf" srcId="{6E3B8502-E56B-4084-AC1D-AB5F0BB92B00}" destId="{9B119CFE-0C27-4084-A746-0C5B350D12CB}" srcOrd="7" destOrd="0" presId="urn:microsoft.com/office/officeart/2005/8/layout/radial1"/>
    <dgm:cxn modelId="{2F0AF097-59FE-4CE6-9659-93C251D12DC7}" type="presParOf" srcId="{9B119CFE-0C27-4084-A746-0C5B350D12CB}" destId="{FA1F2C1B-7EFC-4889-99A7-F02ADDAE0720}" srcOrd="0" destOrd="0" presId="urn:microsoft.com/office/officeart/2005/8/layout/radial1"/>
    <dgm:cxn modelId="{F76B239F-EE84-443D-8DD4-BDF95C5FE53B}" type="presParOf" srcId="{6E3B8502-E56B-4084-AC1D-AB5F0BB92B00}" destId="{DDFEF404-B4CF-407D-9BBB-AF1AF00586B0}" srcOrd="8" destOrd="0" presId="urn:microsoft.com/office/officeart/2005/8/layout/radial1"/>
    <dgm:cxn modelId="{B7F317E2-B373-4D5B-9A4A-EF1E62982E78}" type="presParOf" srcId="{6E3B8502-E56B-4084-AC1D-AB5F0BB92B00}" destId="{960763E0-64E8-4252-8F57-E9E8A0000D75}" srcOrd="9" destOrd="0" presId="urn:microsoft.com/office/officeart/2005/8/layout/radial1"/>
    <dgm:cxn modelId="{99288E13-20D9-4D2B-8DC1-F7C9455C4A61}" type="presParOf" srcId="{960763E0-64E8-4252-8F57-E9E8A0000D75}" destId="{4ED3A5D9-2354-4FB9-9A77-DF60308FAD28}" srcOrd="0" destOrd="0" presId="urn:microsoft.com/office/officeart/2005/8/layout/radial1"/>
    <dgm:cxn modelId="{B809ECE0-3237-46AC-BD5C-77394043138E}" type="presParOf" srcId="{6E3B8502-E56B-4084-AC1D-AB5F0BB92B00}" destId="{02EDEE13-DF48-4972-82FD-E732773C1550}" srcOrd="10" destOrd="0" presId="urn:microsoft.com/office/officeart/2005/8/layout/radial1"/>
    <dgm:cxn modelId="{8F54E976-651C-42DC-B931-0169CD8B325D}" type="presParOf" srcId="{6E3B8502-E56B-4084-AC1D-AB5F0BB92B00}" destId="{F7053448-9F0E-4483-ABB6-8C319E85AB4A}" srcOrd="11" destOrd="0" presId="urn:microsoft.com/office/officeart/2005/8/layout/radial1"/>
    <dgm:cxn modelId="{EA3A80C4-0879-4666-9D52-A299091A4238}" type="presParOf" srcId="{F7053448-9F0E-4483-ABB6-8C319E85AB4A}" destId="{922E4FEB-FA71-4720-9397-9ABA78089F9F}" srcOrd="0" destOrd="0" presId="urn:microsoft.com/office/officeart/2005/8/layout/radial1"/>
    <dgm:cxn modelId="{CE986F59-E662-49CF-BEBA-13A27E139E0D}" type="presParOf" srcId="{6E3B8502-E56B-4084-AC1D-AB5F0BB92B00}" destId="{44B473DD-F8F7-4F39-96A7-1F7CB6889C49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2DE31D5A-AA03-49A7-AC81-2FF64FC2C4D1}" type="presOf" srcId="{9075DB8C-C221-4E3D-A2C7-3BEBCF4FF5DF}" destId="{A867B9C8-FA77-46C8-84C7-EB369631FCC5}" srcOrd="0" destOrd="0" presId="urn:microsoft.com/office/officeart/2005/8/layout/cycle1"/>
    <dgm:cxn modelId="{C93B7FDD-3CAD-4BE8-ACD1-C33AF700374C}" type="presOf" srcId="{6F55577F-528C-496E-99CF-4DABF7A7A091}" destId="{8BB57371-1BE2-4471-A56F-BF6AB8F0CF72}" srcOrd="0" destOrd="0" presId="urn:microsoft.com/office/officeart/2005/8/layout/cycle1"/>
    <dgm:cxn modelId="{018BB0CC-C56D-44FF-9EB5-8F558293BB37}" type="presOf" srcId="{B7C53CCF-7A14-43FC-B5A0-540EECAC880D}" destId="{CA1AC196-3D10-4B22-B829-955943F99740}" srcOrd="0" destOrd="0" presId="urn:microsoft.com/office/officeart/2005/8/layout/cycle1"/>
    <dgm:cxn modelId="{06E5B4B5-3038-463F-BCD0-19C0B6D93521}" type="presOf" srcId="{23353E87-F4D9-42D1-9D06-F14CE4B5443B}" destId="{C38919B1-6D0E-44C4-8360-4FA7FFAF313C}" srcOrd="0" destOrd="0" presId="urn:microsoft.com/office/officeart/2005/8/layout/cycle1"/>
    <dgm:cxn modelId="{4948660D-F35A-48CA-B137-3D687E11483E}" type="presOf" srcId="{52A72663-9B83-4C87-9CE6-56DBA0A190B3}" destId="{983CFF7A-7444-4768-BBA9-6C28B79BDC16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000DEAAD-CFDC-4705-888D-27F7160B7193}" type="presOf" srcId="{E3F9D8C1-0411-4E28-AF38-C68EE5ED7D3B}" destId="{886F51DC-2C7B-4D18-944E-11F5BC4CF97C}" srcOrd="0" destOrd="0" presId="urn:microsoft.com/office/officeart/2005/8/layout/cycle1"/>
    <dgm:cxn modelId="{C8B29DA3-6A36-41F2-AB2D-224A8223ECE1}" type="presOf" srcId="{C7A9B3AB-65CE-413A-8B58-6E451D3E1C7B}" destId="{82FAC6F4-786F-4865-93BD-497F74AF7807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1B79C975-58F5-4EB0-84C1-1EAE48ECFD96}" type="presOf" srcId="{AEA6D2D4-CA39-43C5-ABF0-36A9C108BF6F}" destId="{B8C21280-36FD-4747-94E1-0E07075F8EE7}" srcOrd="0" destOrd="0" presId="urn:microsoft.com/office/officeart/2005/8/layout/cycle1"/>
    <dgm:cxn modelId="{D25AF016-9493-45DC-AF12-5AEA986699C8}" type="presOf" srcId="{5D4C8949-8149-4E4E-83DC-FACAFEEC106E}" destId="{D65C0A42-9AFE-4126-A926-9440BF3CDDEA}" srcOrd="0" destOrd="0" presId="urn:microsoft.com/office/officeart/2005/8/layout/cycle1"/>
    <dgm:cxn modelId="{7B514DC3-DD3D-4544-AB14-EDE1A3998D2B}" type="presOf" srcId="{653B69C5-8B91-4195-B4EC-4D99B41BA128}" destId="{47B4FB20-309E-40E2-9ABA-9487356B4BFF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8209D001-2A5A-43B6-A112-7395FE4270FA}" type="presOf" srcId="{06C44A3D-F039-47D8-8E15-5480220531C3}" destId="{7306523D-FDFA-41F1-ADCA-EC4D849438DA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F091F973-0548-4BD8-B7C1-03525142C039}" type="presOf" srcId="{0EDA6DA1-FB37-4930-BF66-F09CED971810}" destId="{A35DDA30-793B-4B76-A245-2FFE6E654085}" srcOrd="0" destOrd="0" presId="urn:microsoft.com/office/officeart/2005/8/layout/cycle1"/>
    <dgm:cxn modelId="{81F11462-4542-4726-BF20-69583E44868B}" type="presOf" srcId="{631C75A1-3C75-431C-B102-063526F6C0B0}" destId="{D3BA680F-2A3F-45FA-84E1-9E9D405B102F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D969CECE-EA6F-4A5A-BFE3-53B6484F410F}" type="presOf" srcId="{23B45576-B55B-43A6-8B06-AD443A0D1717}" destId="{DF578DB5-E8AB-483C-BE62-B7EFD510F9F8}" srcOrd="0" destOrd="0" presId="urn:microsoft.com/office/officeart/2005/8/layout/cycle1"/>
    <dgm:cxn modelId="{1077CBA8-39DF-4C6C-8CCF-BA74F8B7C341}" type="presOf" srcId="{3238CEC7-E041-4C71-BB22-034F41C516CA}" destId="{D6042EF9-7852-4349-B250-0725C9C0630C}" srcOrd="0" destOrd="0" presId="urn:microsoft.com/office/officeart/2005/8/layout/cycle1"/>
    <dgm:cxn modelId="{CF9B6EED-77E1-4F44-B339-FF25B050B4BF}" type="presOf" srcId="{6E72DC9E-CD3D-410A-BD95-FD6BCDEAAA4F}" destId="{FBC03ED1-CA22-4F7D-927A-ADCB3B874A50}" srcOrd="0" destOrd="0" presId="urn:microsoft.com/office/officeart/2005/8/layout/cycle1"/>
    <dgm:cxn modelId="{53614829-6B06-4A36-808D-ABF72B6C70BD}" type="presOf" srcId="{A5ADE10E-8BC6-4C0B-8D1E-B78043D08C93}" destId="{EC00C5EC-039A-4AC0-9C1D-153CF1B24091}" srcOrd="0" destOrd="0" presId="urn:microsoft.com/office/officeart/2005/8/layout/cycle1"/>
    <dgm:cxn modelId="{94CF3209-C6F6-4D5E-9830-7A250A78BD2A}" type="presParOf" srcId="{A867B9C8-FA77-46C8-84C7-EB369631FCC5}" destId="{C3226AB4-E7B4-4F6B-9A71-1A853FE3F9CC}" srcOrd="0" destOrd="0" presId="urn:microsoft.com/office/officeart/2005/8/layout/cycle1"/>
    <dgm:cxn modelId="{38D9D368-CCE9-43D8-9B04-5DFA6E5E1F50}" type="presParOf" srcId="{A867B9C8-FA77-46C8-84C7-EB369631FCC5}" destId="{7306523D-FDFA-41F1-ADCA-EC4D849438DA}" srcOrd="1" destOrd="0" presId="urn:microsoft.com/office/officeart/2005/8/layout/cycle1"/>
    <dgm:cxn modelId="{E3DD954B-9E64-42A8-A24D-8CD2A9408853}" type="presParOf" srcId="{A867B9C8-FA77-46C8-84C7-EB369631FCC5}" destId="{8BB57371-1BE2-4471-A56F-BF6AB8F0CF72}" srcOrd="2" destOrd="0" presId="urn:microsoft.com/office/officeart/2005/8/layout/cycle1"/>
    <dgm:cxn modelId="{896F55A8-8877-4BB0-A1C3-01C00FAE3FC7}" type="presParOf" srcId="{A867B9C8-FA77-46C8-84C7-EB369631FCC5}" destId="{936B4AB0-2519-4EEC-9258-34A9A1F8FF9A}" srcOrd="3" destOrd="0" presId="urn:microsoft.com/office/officeart/2005/8/layout/cycle1"/>
    <dgm:cxn modelId="{19779B11-525C-4DEE-BEEB-74DCB109650C}" type="presParOf" srcId="{A867B9C8-FA77-46C8-84C7-EB369631FCC5}" destId="{983CFF7A-7444-4768-BBA9-6C28B79BDC16}" srcOrd="4" destOrd="0" presId="urn:microsoft.com/office/officeart/2005/8/layout/cycle1"/>
    <dgm:cxn modelId="{4BE2ECE1-DEBE-4C72-AE39-9913382CB022}" type="presParOf" srcId="{A867B9C8-FA77-46C8-84C7-EB369631FCC5}" destId="{47B4FB20-309E-40E2-9ABA-9487356B4BFF}" srcOrd="5" destOrd="0" presId="urn:microsoft.com/office/officeart/2005/8/layout/cycle1"/>
    <dgm:cxn modelId="{328B2378-FBCB-45FA-A0B6-DEC2B365BB26}" type="presParOf" srcId="{A867B9C8-FA77-46C8-84C7-EB369631FCC5}" destId="{C32B4767-1234-4902-A095-93FF266E4FE7}" srcOrd="6" destOrd="0" presId="urn:microsoft.com/office/officeart/2005/8/layout/cycle1"/>
    <dgm:cxn modelId="{2D5ED295-F392-4936-A455-4735158A49E7}" type="presParOf" srcId="{A867B9C8-FA77-46C8-84C7-EB369631FCC5}" destId="{82FAC6F4-786F-4865-93BD-497F74AF7807}" srcOrd="7" destOrd="0" presId="urn:microsoft.com/office/officeart/2005/8/layout/cycle1"/>
    <dgm:cxn modelId="{DEA9E698-6C1E-4F3F-828D-4EA15852D2EA}" type="presParOf" srcId="{A867B9C8-FA77-46C8-84C7-EB369631FCC5}" destId="{CA1AC196-3D10-4B22-B829-955943F99740}" srcOrd="8" destOrd="0" presId="urn:microsoft.com/office/officeart/2005/8/layout/cycle1"/>
    <dgm:cxn modelId="{FDDDCE1E-1759-4DEF-931C-F2610421EDBC}" type="presParOf" srcId="{A867B9C8-FA77-46C8-84C7-EB369631FCC5}" destId="{BA7021EF-8090-4BB2-A5DF-9350ADE6E666}" srcOrd="9" destOrd="0" presId="urn:microsoft.com/office/officeart/2005/8/layout/cycle1"/>
    <dgm:cxn modelId="{F85D8A84-27A7-4E64-85FC-A86E487DC0D5}" type="presParOf" srcId="{A867B9C8-FA77-46C8-84C7-EB369631FCC5}" destId="{EC00C5EC-039A-4AC0-9C1D-153CF1B24091}" srcOrd="10" destOrd="0" presId="urn:microsoft.com/office/officeart/2005/8/layout/cycle1"/>
    <dgm:cxn modelId="{62F4F7CF-F656-4760-BB58-5BDFE723339F}" type="presParOf" srcId="{A867B9C8-FA77-46C8-84C7-EB369631FCC5}" destId="{D65C0A42-9AFE-4126-A926-9440BF3CDDEA}" srcOrd="11" destOrd="0" presId="urn:microsoft.com/office/officeart/2005/8/layout/cycle1"/>
    <dgm:cxn modelId="{FC70A117-E00F-4573-B1E6-9B6053BD8CB1}" type="presParOf" srcId="{A867B9C8-FA77-46C8-84C7-EB369631FCC5}" destId="{5B77C255-5928-4235-A9FE-A76D6A9D7FA4}" srcOrd="12" destOrd="0" presId="urn:microsoft.com/office/officeart/2005/8/layout/cycle1"/>
    <dgm:cxn modelId="{7ED609B8-A697-49BA-999D-A00CBE73795F}" type="presParOf" srcId="{A867B9C8-FA77-46C8-84C7-EB369631FCC5}" destId="{DF578DB5-E8AB-483C-BE62-B7EFD510F9F8}" srcOrd="13" destOrd="0" presId="urn:microsoft.com/office/officeart/2005/8/layout/cycle1"/>
    <dgm:cxn modelId="{361DA5C2-503B-45DA-ACF6-98D8BFB52DBB}" type="presParOf" srcId="{A867B9C8-FA77-46C8-84C7-EB369631FCC5}" destId="{C38919B1-6D0E-44C4-8360-4FA7FFAF313C}" srcOrd="14" destOrd="0" presId="urn:microsoft.com/office/officeart/2005/8/layout/cycle1"/>
    <dgm:cxn modelId="{504239FE-0CCD-440E-A69C-9DBECE4B109B}" type="presParOf" srcId="{A867B9C8-FA77-46C8-84C7-EB369631FCC5}" destId="{02457063-7FA9-471A-96BE-E87CC88BEF6B}" srcOrd="15" destOrd="0" presId="urn:microsoft.com/office/officeart/2005/8/layout/cycle1"/>
    <dgm:cxn modelId="{6B98C7B5-C16E-46AE-B8AE-5C83B2E83455}" type="presParOf" srcId="{A867B9C8-FA77-46C8-84C7-EB369631FCC5}" destId="{886F51DC-2C7B-4D18-944E-11F5BC4CF97C}" srcOrd="16" destOrd="0" presId="urn:microsoft.com/office/officeart/2005/8/layout/cycle1"/>
    <dgm:cxn modelId="{23326F44-B194-47B3-BD01-A6451126695C}" type="presParOf" srcId="{A867B9C8-FA77-46C8-84C7-EB369631FCC5}" destId="{B8C21280-36FD-4747-94E1-0E07075F8EE7}" srcOrd="17" destOrd="0" presId="urn:microsoft.com/office/officeart/2005/8/layout/cycle1"/>
    <dgm:cxn modelId="{FC6E4C64-AEC8-4575-983A-7F4D581E4268}" type="presParOf" srcId="{A867B9C8-FA77-46C8-84C7-EB369631FCC5}" destId="{E2F23549-0055-4E4F-B5B6-E998578846F9}" srcOrd="18" destOrd="0" presId="urn:microsoft.com/office/officeart/2005/8/layout/cycle1"/>
    <dgm:cxn modelId="{29903100-DBA9-4B7C-8C6B-64B597D7F106}" type="presParOf" srcId="{A867B9C8-FA77-46C8-84C7-EB369631FCC5}" destId="{A35DDA30-793B-4B76-A245-2FFE6E654085}" srcOrd="19" destOrd="0" presId="urn:microsoft.com/office/officeart/2005/8/layout/cycle1"/>
    <dgm:cxn modelId="{535BA675-FF4E-4468-8EF5-813FA53117CB}" type="presParOf" srcId="{A867B9C8-FA77-46C8-84C7-EB369631FCC5}" destId="{D3BA680F-2A3F-45FA-84E1-9E9D405B102F}" srcOrd="20" destOrd="0" presId="urn:microsoft.com/office/officeart/2005/8/layout/cycle1"/>
    <dgm:cxn modelId="{C5545FFB-3C6F-41F0-BF32-C7471C15E3A8}" type="presParOf" srcId="{A867B9C8-FA77-46C8-84C7-EB369631FCC5}" destId="{E0A8FF2C-875F-4729-AEA6-BD9641185858}" srcOrd="21" destOrd="0" presId="urn:microsoft.com/office/officeart/2005/8/layout/cycle1"/>
    <dgm:cxn modelId="{56521835-9BD3-4821-9A43-EC57E04E886A}" type="presParOf" srcId="{A867B9C8-FA77-46C8-84C7-EB369631FCC5}" destId="{FBC03ED1-CA22-4F7D-927A-ADCB3B874A50}" srcOrd="22" destOrd="0" presId="urn:microsoft.com/office/officeart/2005/8/layout/cycle1"/>
    <dgm:cxn modelId="{3506D377-73F6-4BFD-889D-087B7C8EE451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15CDE5CD-99EA-4B38-A4B5-B0B335E624B3}" type="doc">
      <dgm:prSet loTypeId="urn:microsoft.com/office/officeart/2005/8/layout/radial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92CC22B-4DF9-47D9-A2E1-D9F85FC91271}">
      <dgm:prSet phldrT="[Text]"/>
      <dgm:spPr/>
      <dgm:t>
        <a:bodyPr/>
        <a:lstStyle/>
        <a:p>
          <a:r>
            <a:rPr lang="en-US" b="1" dirty="0" smtClean="0"/>
            <a:t>COPY</a:t>
          </a:r>
        </a:p>
      </dgm:t>
    </dgm:pt>
    <dgm:pt modelId="{0A22635C-7F77-4AEF-87E3-0AAD6AACA501}" type="parTrans" cxnId="{0981D57C-E4AB-485E-9CB9-CDFC322D9EE8}">
      <dgm:prSet/>
      <dgm:spPr/>
      <dgm:t>
        <a:bodyPr/>
        <a:lstStyle/>
        <a:p>
          <a:endParaRPr lang="en-US"/>
        </a:p>
      </dgm:t>
    </dgm:pt>
    <dgm:pt modelId="{C4DDCE9A-228C-4719-92BC-8E6872233297}" type="sibTrans" cxnId="{0981D57C-E4AB-485E-9CB9-CDFC322D9EE8}">
      <dgm:prSet/>
      <dgm:spPr/>
      <dgm:t>
        <a:bodyPr/>
        <a:lstStyle/>
        <a:p>
          <a:endParaRPr lang="en-US"/>
        </a:p>
      </dgm:t>
    </dgm:pt>
    <dgm:pt modelId="{E4F075EE-BCC1-4CB2-94CB-3529D76010AA}">
      <dgm:prSet phldrT="[Text]"/>
      <dgm:spPr/>
      <dgm:t>
        <a:bodyPr/>
        <a:lstStyle/>
        <a:p>
          <a:r>
            <a:rPr lang="en-US" dirty="0" smtClean="0"/>
            <a:t>Word Choices</a:t>
          </a:r>
          <a:endParaRPr lang="en-US" dirty="0"/>
        </a:p>
      </dgm:t>
    </dgm:pt>
    <dgm:pt modelId="{BCF5D12C-40AF-4826-ADB1-2801474675F3}" type="parTrans" cxnId="{D27DEEA3-7AF5-4A60-B087-8ECD6B350EBD}">
      <dgm:prSet/>
      <dgm:spPr/>
      <dgm:t>
        <a:bodyPr/>
        <a:lstStyle/>
        <a:p>
          <a:endParaRPr lang="en-US"/>
        </a:p>
      </dgm:t>
    </dgm:pt>
    <dgm:pt modelId="{28D314FA-B67F-4719-8DB8-398020A13318}" type="sibTrans" cxnId="{D27DEEA3-7AF5-4A60-B087-8ECD6B350EBD}">
      <dgm:prSet/>
      <dgm:spPr/>
      <dgm:t>
        <a:bodyPr/>
        <a:lstStyle/>
        <a:p>
          <a:endParaRPr lang="en-US"/>
        </a:p>
      </dgm:t>
    </dgm:pt>
    <dgm:pt modelId="{CA753C3A-17D8-440F-9787-794E5B56F8B5}">
      <dgm:prSet phldrT="[Text]"/>
      <dgm:spPr/>
      <dgm:t>
        <a:bodyPr/>
        <a:lstStyle/>
        <a:p>
          <a:r>
            <a:rPr lang="en-US" dirty="0" smtClean="0"/>
            <a:t>Audience</a:t>
          </a:r>
          <a:endParaRPr lang="en-US" dirty="0"/>
        </a:p>
      </dgm:t>
    </dgm:pt>
    <dgm:pt modelId="{8F6E0860-4E8F-47FC-A14B-A3F7AC0D4B2A}" type="sibTrans" cxnId="{F108D788-3A46-4FE4-B480-9D1D411681AF}">
      <dgm:prSet/>
      <dgm:spPr/>
      <dgm:t>
        <a:bodyPr/>
        <a:lstStyle/>
        <a:p>
          <a:endParaRPr lang="en-US"/>
        </a:p>
      </dgm:t>
    </dgm:pt>
    <dgm:pt modelId="{9EB40868-1F76-4AFF-B300-4BE5DDB1E437}" type="parTrans" cxnId="{F108D788-3A46-4FE4-B480-9D1D411681AF}">
      <dgm:prSet/>
      <dgm:spPr/>
      <dgm:t>
        <a:bodyPr/>
        <a:lstStyle/>
        <a:p>
          <a:endParaRPr lang="en-US"/>
        </a:p>
      </dgm:t>
    </dgm:pt>
    <dgm:pt modelId="{2CF1C748-5ADD-447A-82A0-772232784CC8}">
      <dgm:prSet phldrT="[Text]"/>
      <dgm:spPr/>
      <dgm:t>
        <a:bodyPr/>
        <a:lstStyle/>
        <a:p>
          <a:r>
            <a:rPr lang="en-US" dirty="0" smtClean="0"/>
            <a:t>Tell Them</a:t>
          </a:r>
        </a:p>
      </dgm:t>
    </dgm:pt>
    <dgm:pt modelId="{394B583E-A263-4EF8-A53A-3B1600A1EE9F}" type="sibTrans" cxnId="{526E8DFE-4551-41CB-B6C2-B4C0116B8AF6}">
      <dgm:prSet/>
      <dgm:spPr/>
      <dgm:t>
        <a:bodyPr/>
        <a:lstStyle/>
        <a:p>
          <a:endParaRPr lang="en-US"/>
        </a:p>
      </dgm:t>
    </dgm:pt>
    <dgm:pt modelId="{BDDAFCC2-CD1C-4841-BD7A-3986EDCE439A}" type="parTrans" cxnId="{526E8DFE-4551-41CB-B6C2-B4C0116B8AF6}">
      <dgm:prSet/>
      <dgm:spPr/>
      <dgm:t>
        <a:bodyPr/>
        <a:lstStyle/>
        <a:p>
          <a:endParaRPr lang="en-US"/>
        </a:p>
      </dgm:t>
    </dgm:pt>
    <dgm:pt modelId="{5AD7F2C6-CDB9-4B53-A177-3BC02AA7E0B7}">
      <dgm:prSet phldrT="[Text]"/>
      <dgm:spPr/>
      <dgm:t>
        <a:bodyPr/>
        <a:lstStyle/>
        <a:p>
          <a:r>
            <a:rPr lang="en-US" dirty="0" smtClean="0"/>
            <a:t>Headlines</a:t>
          </a:r>
          <a:endParaRPr lang="en-US" dirty="0"/>
        </a:p>
      </dgm:t>
    </dgm:pt>
    <dgm:pt modelId="{4C4A8628-B699-4EC5-8647-4F148DF1D2B2}" type="sibTrans" cxnId="{344628C3-774A-451E-8F9F-16C67BC1D2EB}">
      <dgm:prSet/>
      <dgm:spPr/>
      <dgm:t>
        <a:bodyPr/>
        <a:lstStyle/>
        <a:p>
          <a:endParaRPr lang="en-US"/>
        </a:p>
      </dgm:t>
    </dgm:pt>
    <dgm:pt modelId="{519D8911-9EEE-4382-B252-D24E54403BC2}" type="parTrans" cxnId="{344628C3-774A-451E-8F9F-16C67BC1D2EB}">
      <dgm:prSet/>
      <dgm:spPr/>
      <dgm:t>
        <a:bodyPr/>
        <a:lstStyle/>
        <a:p>
          <a:endParaRPr lang="en-US"/>
        </a:p>
      </dgm:t>
    </dgm:pt>
    <dgm:pt modelId="{7ABB0244-92FB-4473-96A3-FBDE87FC55B1}">
      <dgm:prSet/>
      <dgm:spPr/>
      <dgm:t>
        <a:bodyPr/>
        <a:lstStyle/>
        <a:p>
          <a:endParaRPr lang="en-US" dirty="0"/>
        </a:p>
      </dgm:t>
    </dgm:pt>
    <dgm:pt modelId="{28A588C3-7D0F-4ED2-A561-1799C4163497}" type="parTrans" cxnId="{556ABA7D-C667-4B24-B5EA-083FD97F3085}">
      <dgm:prSet/>
      <dgm:spPr/>
      <dgm:t>
        <a:bodyPr/>
        <a:lstStyle/>
        <a:p>
          <a:endParaRPr lang="en-US"/>
        </a:p>
      </dgm:t>
    </dgm:pt>
    <dgm:pt modelId="{93B28293-17FA-48D2-A31F-30A976601346}" type="sibTrans" cxnId="{556ABA7D-C667-4B24-B5EA-083FD97F3085}">
      <dgm:prSet/>
      <dgm:spPr/>
      <dgm:t>
        <a:bodyPr/>
        <a:lstStyle/>
        <a:p>
          <a:endParaRPr lang="en-US"/>
        </a:p>
      </dgm:t>
    </dgm:pt>
    <dgm:pt modelId="{68166565-70BD-4832-A812-86CFC8DA576A}">
      <dgm:prSet phldrT="[Text]"/>
      <dgm:spPr/>
      <dgm:t>
        <a:bodyPr/>
        <a:lstStyle/>
        <a:p>
          <a:r>
            <a:rPr lang="en-US" dirty="0" smtClean="0"/>
            <a:t>Products and Services</a:t>
          </a:r>
          <a:endParaRPr lang="en-US" dirty="0"/>
        </a:p>
      </dgm:t>
    </dgm:pt>
    <dgm:pt modelId="{7CD530C7-384D-4D84-8884-B84A95DF616E}" type="parTrans" cxnId="{CAC804A2-95EF-43AB-AB62-F4189433C99C}">
      <dgm:prSet/>
      <dgm:spPr/>
      <dgm:t>
        <a:bodyPr/>
        <a:lstStyle/>
        <a:p>
          <a:endParaRPr lang="en-US"/>
        </a:p>
      </dgm:t>
    </dgm:pt>
    <dgm:pt modelId="{F5E76F34-5490-4DF3-BD32-A2E2C1AE3D3A}" type="sibTrans" cxnId="{CAC804A2-95EF-43AB-AB62-F4189433C99C}">
      <dgm:prSet/>
      <dgm:spPr/>
      <dgm:t>
        <a:bodyPr/>
        <a:lstStyle/>
        <a:p>
          <a:endParaRPr lang="en-US"/>
        </a:p>
      </dgm:t>
    </dgm:pt>
    <dgm:pt modelId="{7F2143E1-597E-4D33-A4CA-5B529A54D0D5}">
      <dgm:prSet phldrT="[Text]"/>
      <dgm:spPr/>
      <dgm:t>
        <a:bodyPr/>
        <a:lstStyle/>
        <a:p>
          <a:endParaRPr lang="en-US" dirty="0"/>
        </a:p>
      </dgm:t>
    </dgm:pt>
    <dgm:pt modelId="{101F8563-1F11-4672-A357-6F1B565C3B48}" type="parTrans" cxnId="{66335F5C-A74A-4A01-A9A5-68DB19BE6F05}">
      <dgm:prSet/>
      <dgm:spPr/>
      <dgm:t>
        <a:bodyPr/>
        <a:lstStyle/>
        <a:p>
          <a:endParaRPr lang="en-US"/>
        </a:p>
      </dgm:t>
    </dgm:pt>
    <dgm:pt modelId="{85A10554-3DF3-4205-9803-F28AC549AC1F}" type="sibTrans" cxnId="{66335F5C-A74A-4A01-A9A5-68DB19BE6F05}">
      <dgm:prSet/>
      <dgm:spPr/>
      <dgm:t>
        <a:bodyPr/>
        <a:lstStyle/>
        <a:p>
          <a:endParaRPr lang="en-US"/>
        </a:p>
      </dgm:t>
    </dgm:pt>
    <dgm:pt modelId="{4622E997-0C68-41D1-8CEE-DA69B6CCAAAF}" type="pres">
      <dgm:prSet presAssocID="{15CDE5CD-99EA-4B38-A4B5-B0B335E624B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7BD2048-533D-4627-990D-7431C7E5F270}" type="pres">
      <dgm:prSet presAssocID="{392CC22B-4DF9-47D9-A2E1-D9F85FC91271}" presName="centerShape" presStyleLbl="node0" presStyleIdx="0" presStyleCnt="1"/>
      <dgm:spPr/>
      <dgm:t>
        <a:bodyPr/>
        <a:lstStyle/>
        <a:p>
          <a:endParaRPr lang="en-US"/>
        </a:p>
      </dgm:t>
    </dgm:pt>
    <dgm:pt modelId="{01F322A7-C1BB-4E1A-8AB7-8E2E57EBF183}" type="pres">
      <dgm:prSet presAssocID="{BCF5D12C-40AF-4826-ADB1-2801474675F3}" presName="Name9" presStyleLbl="parChTrans1D2" presStyleIdx="0" presStyleCnt="5"/>
      <dgm:spPr/>
      <dgm:t>
        <a:bodyPr/>
        <a:lstStyle/>
        <a:p>
          <a:endParaRPr lang="en-US"/>
        </a:p>
      </dgm:t>
    </dgm:pt>
    <dgm:pt modelId="{9292B17F-5686-45D7-ADA4-990C8948C543}" type="pres">
      <dgm:prSet presAssocID="{BCF5D12C-40AF-4826-ADB1-2801474675F3}" presName="connTx" presStyleLbl="parChTrans1D2" presStyleIdx="0" presStyleCnt="5"/>
      <dgm:spPr/>
      <dgm:t>
        <a:bodyPr/>
        <a:lstStyle/>
        <a:p>
          <a:endParaRPr lang="en-US"/>
        </a:p>
      </dgm:t>
    </dgm:pt>
    <dgm:pt modelId="{CBD7DF35-0662-495D-830A-11C30CD115A7}" type="pres">
      <dgm:prSet presAssocID="{E4F075EE-BCC1-4CB2-94CB-3529D76010A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312CDE-97CE-485E-8699-5422A60157DB}" type="pres">
      <dgm:prSet presAssocID="{519D8911-9EEE-4382-B252-D24E54403BC2}" presName="Name9" presStyleLbl="parChTrans1D2" presStyleIdx="1" presStyleCnt="5"/>
      <dgm:spPr/>
      <dgm:t>
        <a:bodyPr/>
        <a:lstStyle/>
        <a:p>
          <a:endParaRPr lang="en-US"/>
        </a:p>
      </dgm:t>
    </dgm:pt>
    <dgm:pt modelId="{4DC1D27A-910F-42F9-9E4B-B837F860898F}" type="pres">
      <dgm:prSet presAssocID="{519D8911-9EEE-4382-B252-D24E54403BC2}" presName="connTx" presStyleLbl="parChTrans1D2" presStyleIdx="1" presStyleCnt="5"/>
      <dgm:spPr/>
      <dgm:t>
        <a:bodyPr/>
        <a:lstStyle/>
        <a:p>
          <a:endParaRPr lang="en-US"/>
        </a:p>
      </dgm:t>
    </dgm:pt>
    <dgm:pt modelId="{F81275FB-51C2-4329-B376-0EB0334E7DEA}" type="pres">
      <dgm:prSet presAssocID="{5AD7F2C6-CDB9-4B53-A177-3BC02AA7E0B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779B1C-B3D2-412F-9D56-E2F7D4001AB0}" type="pres">
      <dgm:prSet presAssocID="{BDDAFCC2-CD1C-4841-BD7A-3986EDCE439A}" presName="Name9" presStyleLbl="parChTrans1D2" presStyleIdx="2" presStyleCnt="5"/>
      <dgm:spPr/>
      <dgm:t>
        <a:bodyPr/>
        <a:lstStyle/>
        <a:p>
          <a:endParaRPr lang="en-US"/>
        </a:p>
      </dgm:t>
    </dgm:pt>
    <dgm:pt modelId="{BD15ACFC-A4DE-458B-A14B-41A6696B35C1}" type="pres">
      <dgm:prSet presAssocID="{BDDAFCC2-CD1C-4841-BD7A-3986EDCE439A}" presName="connTx" presStyleLbl="parChTrans1D2" presStyleIdx="2" presStyleCnt="5"/>
      <dgm:spPr/>
      <dgm:t>
        <a:bodyPr/>
        <a:lstStyle/>
        <a:p>
          <a:endParaRPr lang="en-US"/>
        </a:p>
      </dgm:t>
    </dgm:pt>
    <dgm:pt modelId="{F0438BAF-5E12-4C56-BB3B-C0FE0EFA97BF}" type="pres">
      <dgm:prSet presAssocID="{2CF1C748-5ADD-447A-82A0-772232784CC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F9061F-A214-47B7-8DCF-295053B56F92}" type="pres">
      <dgm:prSet presAssocID="{9EB40868-1F76-4AFF-B300-4BE5DDB1E437}" presName="Name9" presStyleLbl="parChTrans1D2" presStyleIdx="3" presStyleCnt="5"/>
      <dgm:spPr/>
      <dgm:t>
        <a:bodyPr/>
        <a:lstStyle/>
        <a:p>
          <a:endParaRPr lang="en-US"/>
        </a:p>
      </dgm:t>
    </dgm:pt>
    <dgm:pt modelId="{35B82542-B49E-40C2-9DC6-4828AE9EBD1E}" type="pres">
      <dgm:prSet presAssocID="{9EB40868-1F76-4AFF-B300-4BE5DDB1E437}" presName="connTx" presStyleLbl="parChTrans1D2" presStyleIdx="3" presStyleCnt="5"/>
      <dgm:spPr/>
      <dgm:t>
        <a:bodyPr/>
        <a:lstStyle/>
        <a:p>
          <a:endParaRPr lang="en-US"/>
        </a:p>
      </dgm:t>
    </dgm:pt>
    <dgm:pt modelId="{D89F9CB1-540D-4366-9180-BCB09BEE7F7B}" type="pres">
      <dgm:prSet presAssocID="{CA753C3A-17D8-440F-9787-794E5B56F8B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ACBEFB-90D3-4835-9B9F-97156DDE5FEE}" type="pres">
      <dgm:prSet presAssocID="{7CD530C7-384D-4D84-8884-B84A95DF616E}" presName="Name9" presStyleLbl="parChTrans1D2" presStyleIdx="4" presStyleCnt="5"/>
      <dgm:spPr/>
      <dgm:t>
        <a:bodyPr/>
        <a:lstStyle/>
        <a:p>
          <a:endParaRPr lang="en-US"/>
        </a:p>
      </dgm:t>
    </dgm:pt>
    <dgm:pt modelId="{7306FBE6-EE6E-4C14-8BEB-5211081C7E62}" type="pres">
      <dgm:prSet presAssocID="{7CD530C7-384D-4D84-8884-B84A95DF616E}" presName="connTx" presStyleLbl="parChTrans1D2" presStyleIdx="4" presStyleCnt="5"/>
      <dgm:spPr/>
      <dgm:t>
        <a:bodyPr/>
        <a:lstStyle/>
        <a:p>
          <a:endParaRPr lang="en-US"/>
        </a:p>
      </dgm:t>
    </dgm:pt>
    <dgm:pt modelId="{EDEB35BF-F811-4D16-9B0B-79B1DA5356FA}" type="pres">
      <dgm:prSet presAssocID="{68166565-70BD-4832-A812-86CFC8DA576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043335-63EF-4EDF-8F73-8B73E885FFB7}" type="presOf" srcId="{5AD7F2C6-CDB9-4B53-A177-3BC02AA7E0B7}" destId="{F81275FB-51C2-4329-B376-0EB0334E7DEA}" srcOrd="0" destOrd="0" presId="urn:microsoft.com/office/officeart/2005/8/layout/radial1"/>
    <dgm:cxn modelId="{0981D57C-E4AB-485E-9CB9-CDFC322D9EE8}" srcId="{15CDE5CD-99EA-4B38-A4B5-B0B335E624B3}" destId="{392CC22B-4DF9-47D9-A2E1-D9F85FC91271}" srcOrd="0" destOrd="0" parTransId="{0A22635C-7F77-4AEF-87E3-0AAD6AACA501}" sibTransId="{C4DDCE9A-228C-4719-92BC-8E6872233297}"/>
    <dgm:cxn modelId="{556ABA7D-C667-4B24-B5EA-083FD97F3085}" srcId="{15CDE5CD-99EA-4B38-A4B5-B0B335E624B3}" destId="{7ABB0244-92FB-4473-96A3-FBDE87FC55B1}" srcOrd="2" destOrd="0" parTransId="{28A588C3-7D0F-4ED2-A561-1799C4163497}" sibTransId="{93B28293-17FA-48D2-A31F-30A976601346}"/>
    <dgm:cxn modelId="{D34933B0-8D8D-45D2-A87A-01DE66CDCDCE}" type="presOf" srcId="{2CF1C748-5ADD-447A-82A0-772232784CC8}" destId="{F0438BAF-5E12-4C56-BB3B-C0FE0EFA97BF}" srcOrd="0" destOrd="0" presId="urn:microsoft.com/office/officeart/2005/8/layout/radial1"/>
    <dgm:cxn modelId="{D429C22D-6782-45C5-9531-7C959788B72F}" type="presOf" srcId="{7CD530C7-384D-4D84-8884-B84A95DF616E}" destId="{7306FBE6-EE6E-4C14-8BEB-5211081C7E62}" srcOrd="1" destOrd="0" presId="urn:microsoft.com/office/officeart/2005/8/layout/radial1"/>
    <dgm:cxn modelId="{F98028A6-8C6F-4A6C-A0FE-F441A64EF987}" type="presOf" srcId="{CA753C3A-17D8-440F-9787-794E5B56F8B5}" destId="{D89F9CB1-540D-4366-9180-BCB09BEE7F7B}" srcOrd="0" destOrd="0" presId="urn:microsoft.com/office/officeart/2005/8/layout/radial1"/>
    <dgm:cxn modelId="{0FC114EC-ED03-4880-8AD4-5AD17DEE4576}" type="presOf" srcId="{519D8911-9EEE-4382-B252-D24E54403BC2}" destId="{4DC1D27A-910F-42F9-9E4B-B837F860898F}" srcOrd="1" destOrd="0" presId="urn:microsoft.com/office/officeart/2005/8/layout/radial1"/>
    <dgm:cxn modelId="{F108D788-3A46-4FE4-B480-9D1D411681AF}" srcId="{392CC22B-4DF9-47D9-A2E1-D9F85FC91271}" destId="{CA753C3A-17D8-440F-9787-794E5B56F8B5}" srcOrd="3" destOrd="0" parTransId="{9EB40868-1F76-4AFF-B300-4BE5DDB1E437}" sibTransId="{8F6E0860-4E8F-47FC-A14B-A3F7AC0D4B2A}"/>
    <dgm:cxn modelId="{25A6ABDA-311E-4BA6-BA84-C473E77C8DE9}" type="presOf" srcId="{9EB40868-1F76-4AFF-B300-4BE5DDB1E437}" destId="{35B82542-B49E-40C2-9DC6-4828AE9EBD1E}" srcOrd="1" destOrd="0" presId="urn:microsoft.com/office/officeart/2005/8/layout/radial1"/>
    <dgm:cxn modelId="{8D25DEF3-5F21-45CF-8E55-4B4E892BBCEC}" type="presOf" srcId="{E4F075EE-BCC1-4CB2-94CB-3529D76010AA}" destId="{CBD7DF35-0662-495D-830A-11C30CD115A7}" srcOrd="0" destOrd="0" presId="urn:microsoft.com/office/officeart/2005/8/layout/radial1"/>
    <dgm:cxn modelId="{51D55689-CA00-4F5F-BBA4-4306723D5DB6}" type="presOf" srcId="{68166565-70BD-4832-A812-86CFC8DA576A}" destId="{EDEB35BF-F811-4D16-9B0B-79B1DA5356FA}" srcOrd="0" destOrd="0" presId="urn:microsoft.com/office/officeart/2005/8/layout/radial1"/>
    <dgm:cxn modelId="{83712427-350B-49B5-A335-A02B2FE8F020}" type="presOf" srcId="{15CDE5CD-99EA-4B38-A4B5-B0B335E624B3}" destId="{4622E997-0C68-41D1-8CEE-DA69B6CCAAAF}" srcOrd="0" destOrd="0" presId="urn:microsoft.com/office/officeart/2005/8/layout/radial1"/>
    <dgm:cxn modelId="{76E63CC7-2F59-417C-BA98-91124BEE29A2}" type="presOf" srcId="{BDDAFCC2-CD1C-4841-BD7A-3986EDCE439A}" destId="{BD15ACFC-A4DE-458B-A14B-41A6696B35C1}" srcOrd="1" destOrd="0" presId="urn:microsoft.com/office/officeart/2005/8/layout/radial1"/>
    <dgm:cxn modelId="{5A315ECB-151D-40D7-81B2-45E3F5D09248}" type="presOf" srcId="{519D8911-9EEE-4382-B252-D24E54403BC2}" destId="{74312CDE-97CE-485E-8699-5422A60157DB}" srcOrd="0" destOrd="0" presId="urn:microsoft.com/office/officeart/2005/8/layout/radial1"/>
    <dgm:cxn modelId="{344628C3-774A-451E-8F9F-16C67BC1D2EB}" srcId="{392CC22B-4DF9-47D9-A2E1-D9F85FC91271}" destId="{5AD7F2C6-CDB9-4B53-A177-3BC02AA7E0B7}" srcOrd="1" destOrd="0" parTransId="{519D8911-9EEE-4382-B252-D24E54403BC2}" sibTransId="{4C4A8628-B699-4EC5-8647-4F148DF1D2B2}"/>
    <dgm:cxn modelId="{CAC804A2-95EF-43AB-AB62-F4189433C99C}" srcId="{392CC22B-4DF9-47D9-A2E1-D9F85FC91271}" destId="{68166565-70BD-4832-A812-86CFC8DA576A}" srcOrd="4" destOrd="0" parTransId="{7CD530C7-384D-4D84-8884-B84A95DF616E}" sibTransId="{F5E76F34-5490-4DF3-BD32-A2E2C1AE3D3A}"/>
    <dgm:cxn modelId="{66335F5C-A74A-4A01-A9A5-68DB19BE6F05}" srcId="{15CDE5CD-99EA-4B38-A4B5-B0B335E624B3}" destId="{7F2143E1-597E-4D33-A4CA-5B529A54D0D5}" srcOrd="1" destOrd="0" parTransId="{101F8563-1F11-4672-A357-6F1B565C3B48}" sibTransId="{85A10554-3DF3-4205-9803-F28AC549AC1F}"/>
    <dgm:cxn modelId="{78F88FCE-8685-42DE-B7A2-E1C54A127AAA}" type="presOf" srcId="{7CD530C7-384D-4D84-8884-B84A95DF616E}" destId="{54ACBEFB-90D3-4835-9B9F-97156DDE5FEE}" srcOrd="0" destOrd="0" presId="urn:microsoft.com/office/officeart/2005/8/layout/radial1"/>
    <dgm:cxn modelId="{109F91FF-4983-4CC6-BB45-B39D18F19322}" type="presOf" srcId="{392CC22B-4DF9-47D9-A2E1-D9F85FC91271}" destId="{27BD2048-533D-4627-990D-7431C7E5F270}" srcOrd="0" destOrd="0" presId="urn:microsoft.com/office/officeart/2005/8/layout/radial1"/>
    <dgm:cxn modelId="{5E6204CC-04F8-43B7-A2CF-CE9F48622B53}" type="presOf" srcId="{BCF5D12C-40AF-4826-ADB1-2801474675F3}" destId="{9292B17F-5686-45D7-ADA4-990C8948C543}" srcOrd="1" destOrd="0" presId="urn:microsoft.com/office/officeart/2005/8/layout/radial1"/>
    <dgm:cxn modelId="{4806023C-3E8F-4053-8982-59D7561300D7}" type="presOf" srcId="{BDDAFCC2-CD1C-4841-BD7A-3986EDCE439A}" destId="{16779B1C-B3D2-412F-9D56-E2F7D4001AB0}" srcOrd="0" destOrd="0" presId="urn:microsoft.com/office/officeart/2005/8/layout/radial1"/>
    <dgm:cxn modelId="{67ED7DA4-B6E7-4782-BA7A-B021CDE7DF8C}" type="presOf" srcId="{BCF5D12C-40AF-4826-ADB1-2801474675F3}" destId="{01F322A7-C1BB-4E1A-8AB7-8E2E57EBF183}" srcOrd="0" destOrd="0" presId="urn:microsoft.com/office/officeart/2005/8/layout/radial1"/>
    <dgm:cxn modelId="{1825AF16-066C-4F0C-A904-BFDE7D559683}" type="presOf" srcId="{9EB40868-1F76-4AFF-B300-4BE5DDB1E437}" destId="{8AF9061F-A214-47B7-8DCF-295053B56F92}" srcOrd="0" destOrd="0" presId="urn:microsoft.com/office/officeart/2005/8/layout/radial1"/>
    <dgm:cxn modelId="{D27DEEA3-7AF5-4A60-B087-8ECD6B350EBD}" srcId="{392CC22B-4DF9-47D9-A2E1-D9F85FC91271}" destId="{E4F075EE-BCC1-4CB2-94CB-3529D76010AA}" srcOrd="0" destOrd="0" parTransId="{BCF5D12C-40AF-4826-ADB1-2801474675F3}" sibTransId="{28D314FA-B67F-4719-8DB8-398020A13318}"/>
    <dgm:cxn modelId="{526E8DFE-4551-41CB-B6C2-B4C0116B8AF6}" srcId="{392CC22B-4DF9-47D9-A2E1-D9F85FC91271}" destId="{2CF1C748-5ADD-447A-82A0-772232784CC8}" srcOrd="2" destOrd="0" parTransId="{BDDAFCC2-CD1C-4841-BD7A-3986EDCE439A}" sibTransId="{394B583E-A263-4EF8-A53A-3B1600A1EE9F}"/>
    <dgm:cxn modelId="{4E77846E-AE94-452D-AD07-3E38C799F90C}" type="presParOf" srcId="{4622E997-0C68-41D1-8CEE-DA69B6CCAAAF}" destId="{27BD2048-533D-4627-990D-7431C7E5F270}" srcOrd="0" destOrd="0" presId="urn:microsoft.com/office/officeart/2005/8/layout/radial1"/>
    <dgm:cxn modelId="{EBDBBA96-12CC-4398-B79A-680B2CC0759E}" type="presParOf" srcId="{4622E997-0C68-41D1-8CEE-DA69B6CCAAAF}" destId="{01F322A7-C1BB-4E1A-8AB7-8E2E57EBF183}" srcOrd="1" destOrd="0" presId="urn:microsoft.com/office/officeart/2005/8/layout/radial1"/>
    <dgm:cxn modelId="{2D925DBA-B6FC-4883-A33E-702393056008}" type="presParOf" srcId="{01F322A7-C1BB-4E1A-8AB7-8E2E57EBF183}" destId="{9292B17F-5686-45D7-ADA4-990C8948C543}" srcOrd="0" destOrd="0" presId="urn:microsoft.com/office/officeart/2005/8/layout/radial1"/>
    <dgm:cxn modelId="{680014B0-B6DB-40F4-9C66-1F43EFD05542}" type="presParOf" srcId="{4622E997-0C68-41D1-8CEE-DA69B6CCAAAF}" destId="{CBD7DF35-0662-495D-830A-11C30CD115A7}" srcOrd="2" destOrd="0" presId="urn:microsoft.com/office/officeart/2005/8/layout/radial1"/>
    <dgm:cxn modelId="{83231854-79E8-497C-9439-05A67330DCD9}" type="presParOf" srcId="{4622E997-0C68-41D1-8CEE-DA69B6CCAAAF}" destId="{74312CDE-97CE-485E-8699-5422A60157DB}" srcOrd="3" destOrd="0" presId="urn:microsoft.com/office/officeart/2005/8/layout/radial1"/>
    <dgm:cxn modelId="{91C84CCD-1C81-46FB-804F-BF84258EAF66}" type="presParOf" srcId="{74312CDE-97CE-485E-8699-5422A60157DB}" destId="{4DC1D27A-910F-42F9-9E4B-B837F860898F}" srcOrd="0" destOrd="0" presId="urn:microsoft.com/office/officeart/2005/8/layout/radial1"/>
    <dgm:cxn modelId="{0B7057EB-EC0A-430A-AB86-663A12E270A3}" type="presParOf" srcId="{4622E997-0C68-41D1-8CEE-DA69B6CCAAAF}" destId="{F81275FB-51C2-4329-B376-0EB0334E7DEA}" srcOrd="4" destOrd="0" presId="urn:microsoft.com/office/officeart/2005/8/layout/radial1"/>
    <dgm:cxn modelId="{300E91B1-3178-4669-BE73-BFAE33DEBE33}" type="presParOf" srcId="{4622E997-0C68-41D1-8CEE-DA69B6CCAAAF}" destId="{16779B1C-B3D2-412F-9D56-E2F7D4001AB0}" srcOrd="5" destOrd="0" presId="urn:microsoft.com/office/officeart/2005/8/layout/radial1"/>
    <dgm:cxn modelId="{7118BDA9-ACAD-4417-9F51-35D99A359C1B}" type="presParOf" srcId="{16779B1C-B3D2-412F-9D56-E2F7D4001AB0}" destId="{BD15ACFC-A4DE-458B-A14B-41A6696B35C1}" srcOrd="0" destOrd="0" presId="urn:microsoft.com/office/officeart/2005/8/layout/radial1"/>
    <dgm:cxn modelId="{E6074F19-2EAB-4C9E-A06A-22C36FEC6A2A}" type="presParOf" srcId="{4622E997-0C68-41D1-8CEE-DA69B6CCAAAF}" destId="{F0438BAF-5E12-4C56-BB3B-C0FE0EFA97BF}" srcOrd="6" destOrd="0" presId="urn:microsoft.com/office/officeart/2005/8/layout/radial1"/>
    <dgm:cxn modelId="{75071DF2-2AD4-4BDD-96E0-879EBC3D086F}" type="presParOf" srcId="{4622E997-0C68-41D1-8CEE-DA69B6CCAAAF}" destId="{8AF9061F-A214-47B7-8DCF-295053B56F92}" srcOrd="7" destOrd="0" presId="urn:microsoft.com/office/officeart/2005/8/layout/radial1"/>
    <dgm:cxn modelId="{F3CE6727-C20E-4B95-91CB-14524FF743DF}" type="presParOf" srcId="{8AF9061F-A214-47B7-8DCF-295053B56F92}" destId="{35B82542-B49E-40C2-9DC6-4828AE9EBD1E}" srcOrd="0" destOrd="0" presId="urn:microsoft.com/office/officeart/2005/8/layout/radial1"/>
    <dgm:cxn modelId="{83DFE5B0-1DD2-4B54-8E87-24D04C1D1425}" type="presParOf" srcId="{4622E997-0C68-41D1-8CEE-DA69B6CCAAAF}" destId="{D89F9CB1-540D-4366-9180-BCB09BEE7F7B}" srcOrd="8" destOrd="0" presId="urn:microsoft.com/office/officeart/2005/8/layout/radial1"/>
    <dgm:cxn modelId="{B6956791-5710-48D6-B106-D5CA4D4C7D41}" type="presParOf" srcId="{4622E997-0C68-41D1-8CEE-DA69B6CCAAAF}" destId="{54ACBEFB-90D3-4835-9B9F-97156DDE5FEE}" srcOrd="9" destOrd="0" presId="urn:microsoft.com/office/officeart/2005/8/layout/radial1"/>
    <dgm:cxn modelId="{06BBC78E-263E-43DD-ADB0-0281C3BD1437}" type="presParOf" srcId="{54ACBEFB-90D3-4835-9B9F-97156DDE5FEE}" destId="{7306FBE6-EE6E-4C14-8BEB-5211081C7E62}" srcOrd="0" destOrd="0" presId="urn:microsoft.com/office/officeart/2005/8/layout/radial1"/>
    <dgm:cxn modelId="{D92EF605-8CD0-4903-889F-B6C6BBD28507}" type="presParOf" srcId="{4622E997-0C68-41D1-8CEE-DA69B6CCAAAF}" destId="{EDEB35BF-F811-4D16-9B0B-79B1DA5356FA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C983D6B6-57FA-445C-8377-B9C892D8E17D}" type="presOf" srcId="{06C44A3D-F039-47D8-8E15-5480220531C3}" destId="{7306523D-FDFA-41F1-ADCA-EC4D849438DA}" srcOrd="0" destOrd="0" presId="urn:microsoft.com/office/officeart/2005/8/layout/cycle1"/>
    <dgm:cxn modelId="{5D872ACB-A42D-4001-A924-7E5649CD4388}" type="presOf" srcId="{5D4C8949-8149-4E4E-83DC-FACAFEEC106E}" destId="{D65C0A42-9AFE-4126-A926-9440BF3CDDEA}" srcOrd="0" destOrd="0" presId="urn:microsoft.com/office/officeart/2005/8/layout/cycle1"/>
    <dgm:cxn modelId="{D70DC4F4-AC7A-4BC5-AE49-49D8808E7D7B}" type="presOf" srcId="{653B69C5-8B91-4195-B4EC-4D99B41BA128}" destId="{47B4FB20-309E-40E2-9ABA-9487356B4BFF}" srcOrd="0" destOrd="0" presId="urn:microsoft.com/office/officeart/2005/8/layout/cycle1"/>
    <dgm:cxn modelId="{D1C5E5B5-9FD7-450F-8C9A-C0226DECDB54}" type="presOf" srcId="{0EDA6DA1-FB37-4930-BF66-F09CED971810}" destId="{A35DDA30-793B-4B76-A245-2FFE6E654085}" srcOrd="0" destOrd="0" presId="urn:microsoft.com/office/officeart/2005/8/layout/cycle1"/>
    <dgm:cxn modelId="{4365011A-1FEB-4828-81B2-12C556E4421F}" type="presOf" srcId="{E3F9D8C1-0411-4E28-AF38-C68EE5ED7D3B}" destId="{886F51DC-2C7B-4D18-944E-11F5BC4CF97C}" srcOrd="0" destOrd="0" presId="urn:microsoft.com/office/officeart/2005/8/layout/cycle1"/>
    <dgm:cxn modelId="{55A02F0C-C2D3-423F-AAFB-F153C4DC9F2B}" type="presOf" srcId="{23B45576-B55B-43A6-8B06-AD443A0D1717}" destId="{DF578DB5-E8AB-483C-BE62-B7EFD510F9F8}" srcOrd="0" destOrd="0" presId="urn:microsoft.com/office/officeart/2005/8/layout/cycle1"/>
    <dgm:cxn modelId="{584F9D87-E721-46C1-9570-90F2EEB30369}" type="presOf" srcId="{C7A9B3AB-65CE-413A-8B58-6E451D3E1C7B}" destId="{82FAC6F4-786F-4865-93BD-497F74AF7807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9296E509-DFDC-41EB-B28C-9F989987CF65}" type="presOf" srcId="{A5ADE10E-8BC6-4C0B-8D1E-B78043D08C93}" destId="{EC00C5EC-039A-4AC0-9C1D-153CF1B24091}" srcOrd="0" destOrd="0" presId="urn:microsoft.com/office/officeart/2005/8/layout/cycle1"/>
    <dgm:cxn modelId="{C7D1C3FB-DE5B-4854-A2DE-E35604058B76}" type="presOf" srcId="{52A72663-9B83-4C87-9CE6-56DBA0A190B3}" destId="{983CFF7A-7444-4768-BBA9-6C28B79BDC16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C596544C-26D3-4A5C-8325-4A67A9F33640}" type="presOf" srcId="{6E72DC9E-CD3D-410A-BD95-FD6BCDEAAA4F}" destId="{FBC03ED1-CA22-4F7D-927A-ADCB3B874A50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991A7E35-ABC2-41A4-8445-4CD105F336F0}" type="presOf" srcId="{23353E87-F4D9-42D1-9D06-F14CE4B5443B}" destId="{C38919B1-6D0E-44C4-8360-4FA7FFAF313C}" srcOrd="0" destOrd="0" presId="urn:microsoft.com/office/officeart/2005/8/layout/cycle1"/>
    <dgm:cxn modelId="{4307A646-E0B2-4853-91A5-D042EA3823D6}" type="presOf" srcId="{B7C53CCF-7A14-43FC-B5A0-540EECAC880D}" destId="{CA1AC196-3D10-4B22-B829-955943F99740}" srcOrd="0" destOrd="0" presId="urn:microsoft.com/office/officeart/2005/8/layout/cycle1"/>
    <dgm:cxn modelId="{0A9F6E57-DC1C-4E24-B8E2-12B1D1F21787}" type="presOf" srcId="{6F55577F-528C-496E-99CF-4DABF7A7A091}" destId="{8BB57371-1BE2-4471-A56F-BF6AB8F0CF72}" srcOrd="0" destOrd="0" presId="urn:microsoft.com/office/officeart/2005/8/layout/cycle1"/>
    <dgm:cxn modelId="{FCC8E389-982C-4E3F-9BD4-74635AA34DFC}" type="presOf" srcId="{631C75A1-3C75-431C-B102-063526F6C0B0}" destId="{D3BA680F-2A3F-45FA-84E1-9E9D405B102F}" srcOrd="0" destOrd="0" presId="urn:microsoft.com/office/officeart/2005/8/layout/cycle1"/>
    <dgm:cxn modelId="{71A7EB2F-7521-46AD-B24B-0D001F43687A}" type="presOf" srcId="{9075DB8C-C221-4E3D-A2C7-3BEBCF4FF5DF}" destId="{A867B9C8-FA77-46C8-84C7-EB369631FCC5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DABDD748-7AB8-4A6C-8BCB-7853C8D1C219}" type="presOf" srcId="{AEA6D2D4-CA39-43C5-ABF0-36A9C108BF6F}" destId="{B8C21280-36FD-4747-94E1-0E07075F8EE7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B5ADA054-067F-4AC8-8B32-2E4CCD0E2CEB}" type="presOf" srcId="{3238CEC7-E041-4C71-BB22-034F41C516CA}" destId="{D6042EF9-7852-4349-B250-0725C9C0630C}" srcOrd="0" destOrd="0" presId="urn:microsoft.com/office/officeart/2005/8/layout/cycle1"/>
    <dgm:cxn modelId="{E5419325-0792-42BF-8EF5-4C20C5116421}" type="presParOf" srcId="{A867B9C8-FA77-46C8-84C7-EB369631FCC5}" destId="{C3226AB4-E7B4-4F6B-9A71-1A853FE3F9CC}" srcOrd="0" destOrd="0" presId="urn:microsoft.com/office/officeart/2005/8/layout/cycle1"/>
    <dgm:cxn modelId="{2C91457E-EE91-4765-8D1F-31587C8BAD54}" type="presParOf" srcId="{A867B9C8-FA77-46C8-84C7-EB369631FCC5}" destId="{7306523D-FDFA-41F1-ADCA-EC4D849438DA}" srcOrd="1" destOrd="0" presId="urn:microsoft.com/office/officeart/2005/8/layout/cycle1"/>
    <dgm:cxn modelId="{F0635FFD-2419-416A-AE60-E8FE3C5B412B}" type="presParOf" srcId="{A867B9C8-FA77-46C8-84C7-EB369631FCC5}" destId="{8BB57371-1BE2-4471-A56F-BF6AB8F0CF72}" srcOrd="2" destOrd="0" presId="urn:microsoft.com/office/officeart/2005/8/layout/cycle1"/>
    <dgm:cxn modelId="{525C3FF4-6E48-4277-BB9E-6A931C864BF9}" type="presParOf" srcId="{A867B9C8-FA77-46C8-84C7-EB369631FCC5}" destId="{936B4AB0-2519-4EEC-9258-34A9A1F8FF9A}" srcOrd="3" destOrd="0" presId="urn:microsoft.com/office/officeart/2005/8/layout/cycle1"/>
    <dgm:cxn modelId="{455977AA-EE42-4463-8340-FC972AB7816D}" type="presParOf" srcId="{A867B9C8-FA77-46C8-84C7-EB369631FCC5}" destId="{983CFF7A-7444-4768-BBA9-6C28B79BDC16}" srcOrd="4" destOrd="0" presId="urn:microsoft.com/office/officeart/2005/8/layout/cycle1"/>
    <dgm:cxn modelId="{7DA06557-1422-4D9C-8B3D-01F08A3D2A92}" type="presParOf" srcId="{A867B9C8-FA77-46C8-84C7-EB369631FCC5}" destId="{47B4FB20-309E-40E2-9ABA-9487356B4BFF}" srcOrd="5" destOrd="0" presId="urn:microsoft.com/office/officeart/2005/8/layout/cycle1"/>
    <dgm:cxn modelId="{5BFE691B-4502-46F0-B3E7-A7AA2C5EBEF6}" type="presParOf" srcId="{A867B9C8-FA77-46C8-84C7-EB369631FCC5}" destId="{C32B4767-1234-4902-A095-93FF266E4FE7}" srcOrd="6" destOrd="0" presId="urn:microsoft.com/office/officeart/2005/8/layout/cycle1"/>
    <dgm:cxn modelId="{33558F02-46B7-46A5-AFBE-D19EE9E061F5}" type="presParOf" srcId="{A867B9C8-FA77-46C8-84C7-EB369631FCC5}" destId="{82FAC6F4-786F-4865-93BD-497F74AF7807}" srcOrd="7" destOrd="0" presId="urn:microsoft.com/office/officeart/2005/8/layout/cycle1"/>
    <dgm:cxn modelId="{AE086ED9-96B6-4EC8-AF6F-85730E5FA304}" type="presParOf" srcId="{A867B9C8-FA77-46C8-84C7-EB369631FCC5}" destId="{CA1AC196-3D10-4B22-B829-955943F99740}" srcOrd="8" destOrd="0" presId="urn:microsoft.com/office/officeart/2005/8/layout/cycle1"/>
    <dgm:cxn modelId="{ED4510AB-71B7-402A-AEC7-11018A0EFEB6}" type="presParOf" srcId="{A867B9C8-FA77-46C8-84C7-EB369631FCC5}" destId="{BA7021EF-8090-4BB2-A5DF-9350ADE6E666}" srcOrd="9" destOrd="0" presId="urn:microsoft.com/office/officeart/2005/8/layout/cycle1"/>
    <dgm:cxn modelId="{EED7FC04-F12D-4D89-A0A4-97A73E05D527}" type="presParOf" srcId="{A867B9C8-FA77-46C8-84C7-EB369631FCC5}" destId="{EC00C5EC-039A-4AC0-9C1D-153CF1B24091}" srcOrd="10" destOrd="0" presId="urn:microsoft.com/office/officeart/2005/8/layout/cycle1"/>
    <dgm:cxn modelId="{A55769C7-DF64-42E3-AC7E-082BB5A7BCAB}" type="presParOf" srcId="{A867B9C8-FA77-46C8-84C7-EB369631FCC5}" destId="{D65C0A42-9AFE-4126-A926-9440BF3CDDEA}" srcOrd="11" destOrd="0" presId="urn:microsoft.com/office/officeart/2005/8/layout/cycle1"/>
    <dgm:cxn modelId="{0B8E5EFA-2DBF-4323-ABB7-D9D153488BE0}" type="presParOf" srcId="{A867B9C8-FA77-46C8-84C7-EB369631FCC5}" destId="{5B77C255-5928-4235-A9FE-A76D6A9D7FA4}" srcOrd="12" destOrd="0" presId="urn:microsoft.com/office/officeart/2005/8/layout/cycle1"/>
    <dgm:cxn modelId="{9AFA1309-672C-4301-A54C-8FA8783B1E8F}" type="presParOf" srcId="{A867B9C8-FA77-46C8-84C7-EB369631FCC5}" destId="{DF578DB5-E8AB-483C-BE62-B7EFD510F9F8}" srcOrd="13" destOrd="0" presId="urn:microsoft.com/office/officeart/2005/8/layout/cycle1"/>
    <dgm:cxn modelId="{7475B727-75EB-454B-9A67-1326D6E2A849}" type="presParOf" srcId="{A867B9C8-FA77-46C8-84C7-EB369631FCC5}" destId="{C38919B1-6D0E-44C4-8360-4FA7FFAF313C}" srcOrd="14" destOrd="0" presId="urn:microsoft.com/office/officeart/2005/8/layout/cycle1"/>
    <dgm:cxn modelId="{EAA0EB48-4EED-436F-B7C7-234AE7490B00}" type="presParOf" srcId="{A867B9C8-FA77-46C8-84C7-EB369631FCC5}" destId="{02457063-7FA9-471A-96BE-E87CC88BEF6B}" srcOrd="15" destOrd="0" presId="urn:microsoft.com/office/officeart/2005/8/layout/cycle1"/>
    <dgm:cxn modelId="{382DF565-1491-42EC-8C37-3D6788B40806}" type="presParOf" srcId="{A867B9C8-FA77-46C8-84C7-EB369631FCC5}" destId="{886F51DC-2C7B-4D18-944E-11F5BC4CF97C}" srcOrd="16" destOrd="0" presId="urn:microsoft.com/office/officeart/2005/8/layout/cycle1"/>
    <dgm:cxn modelId="{1CE4EEA6-46BB-4806-8B27-411B8B110893}" type="presParOf" srcId="{A867B9C8-FA77-46C8-84C7-EB369631FCC5}" destId="{B8C21280-36FD-4747-94E1-0E07075F8EE7}" srcOrd="17" destOrd="0" presId="urn:microsoft.com/office/officeart/2005/8/layout/cycle1"/>
    <dgm:cxn modelId="{9A8502C5-A0F9-4343-B638-630BE4756776}" type="presParOf" srcId="{A867B9C8-FA77-46C8-84C7-EB369631FCC5}" destId="{E2F23549-0055-4E4F-B5B6-E998578846F9}" srcOrd="18" destOrd="0" presId="urn:microsoft.com/office/officeart/2005/8/layout/cycle1"/>
    <dgm:cxn modelId="{6512BD8B-E3D5-45BA-A056-49163EFFE6C8}" type="presParOf" srcId="{A867B9C8-FA77-46C8-84C7-EB369631FCC5}" destId="{A35DDA30-793B-4B76-A245-2FFE6E654085}" srcOrd="19" destOrd="0" presId="urn:microsoft.com/office/officeart/2005/8/layout/cycle1"/>
    <dgm:cxn modelId="{D3457260-AA2F-4F9D-85D5-3A9D049F05B7}" type="presParOf" srcId="{A867B9C8-FA77-46C8-84C7-EB369631FCC5}" destId="{D3BA680F-2A3F-45FA-84E1-9E9D405B102F}" srcOrd="20" destOrd="0" presId="urn:microsoft.com/office/officeart/2005/8/layout/cycle1"/>
    <dgm:cxn modelId="{1DD6909A-264C-4432-A808-B1C0FDBF2CA0}" type="presParOf" srcId="{A867B9C8-FA77-46C8-84C7-EB369631FCC5}" destId="{E0A8FF2C-875F-4729-AEA6-BD9641185858}" srcOrd="21" destOrd="0" presId="urn:microsoft.com/office/officeart/2005/8/layout/cycle1"/>
    <dgm:cxn modelId="{43D5CAB6-B206-4642-9310-A64CBB30884C}" type="presParOf" srcId="{A867B9C8-FA77-46C8-84C7-EB369631FCC5}" destId="{FBC03ED1-CA22-4F7D-927A-ADCB3B874A50}" srcOrd="22" destOrd="0" presId="urn:microsoft.com/office/officeart/2005/8/layout/cycle1"/>
    <dgm:cxn modelId="{D9918A80-FDB4-4CA2-AA74-1F531BA2E981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15CDE5CD-99EA-4B38-A4B5-B0B335E624B3}" type="doc">
      <dgm:prSet loTypeId="urn:microsoft.com/office/officeart/2005/8/layout/radial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92CC22B-4DF9-47D9-A2E1-D9F85FC91271}">
      <dgm:prSet phldrT="[Text]"/>
      <dgm:spPr/>
      <dgm:t>
        <a:bodyPr/>
        <a:lstStyle/>
        <a:p>
          <a:r>
            <a:rPr lang="en-US" b="1" dirty="0" smtClean="0"/>
            <a:t>BLOG</a:t>
          </a:r>
        </a:p>
      </dgm:t>
    </dgm:pt>
    <dgm:pt modelId="{0A22635C-7F77-4AEF-87E3-0AAD6AACA501}" type="parTrans" cxnId="{0981D57C-E4AB-485E-9CB9-CDFC322D9EE8}">
      <dgm:prSet/>
      <dgm:spPr/>
      <dgm:t>
        <a:bodyPr/>
        <a:lstStyle/>
        <a:p>
          <a:endParaRPr lang="en-US"/>
        </a:p>
      </dgm:t>
    </dgm:pt>
    <dgm:pt modelId="{C4DDCE9A-228C-4719-92BC-8E6872233297}" type="sibTrans" cxnId="{0981D57C-E4AB-485E-9CB9-CDFC322D9EE8}">
      <dgm:prSet/>
      <dgm:spPr/>
      <dgm:t>
        <a:bodyPr/>
        <a:lstStyle/>
        <a:p>
          <a:endParaRPr lang="en-US"/>
        </a:p>
      </dgm:t>
    </dgm:pt>
    <dgm:pt modelId="{E4F075EE-BCC1-4CB2-94CB-3529D76010AA}">
      <dgm:prSet phldrT="[Text]"/>
      <dgm:spPr/>
      <dgm:t>
        <a:bodyPr/>
        <a:lstStyle/>
        <a:p>
          <a:r>
            <a:rPr lang="en-US" dirty="0" smtClean="0"/>
            <a:t>Image</a:t>
          </a:r>
          <a:endParaRPr lang="en-US" dirty="0"/>
        </a:p>
      </dgm:t>
    </dgm:pt>
    <dgm:pt modelId="{BCF5D12C-40AF-4826-ADB1-2801474675F3}" type="parTrans" cxnId="{D27DEEA3-7AF5-4A60-B087-8ECD6B350EBD}">
      <dgm:prSet/>
      <dgm:spPr/>
      <dgm:t>
        <a:bodyPr/>
        <a:lstStyle/>
        <a:p>
          <a:endParaRPr lang="en-US"/>
        </a:p>
      </dgm:t>
    </dgm:pt>
    <dgm:pt modelId="{28D314FA-B67F-4719-8DB8-398020A13318}" type="sibTrans" cxnId="{D27DEEA3-7AF5-4A60-B087-8ECD6B350EBD}">
      <dgm:prSet/>
      <dgm:spPr/>
      <dgm:t>
        <a:bodyPr/>
        <a:lstStyle/>
        <a:p>
          <a:endParaRPr lang="en-US"/>
        </a:p>
      </dgm:t>
    </dgm:pt>
    <dgm:pt modelId="{CA753C3A-17D8-440F-9787-794E5B56F8B5}">
      <dgm:prSet phldrT="[Text]"/>
      <dgm:spPr/>
      <dgm:t>
        <a:bodyPr/>
        <a:lstStyle/>
        <a:p>
          <a:r>
            <a:rPr lang="en-US" dirty="0" smtClean="0"/>
            <a:t>RE-BLOG</a:t>
          </a:r>
          <a:endParaRPr lang="en-US" dirty="0"/>
        </a:p>
      </dgm:t>
    </dgm:pt>
    <dgm:pt modelId="{8F6E0860-4E8F-47FC-A14B-A3F7AC0D4B2A}" type="sibTrans" cxnId="{F108D788-3A46-4FE4-B480-9D1D411681AF}">
      <dgm:prSet/>
      <dgm:spPr/>
      <dgm:t>
        <a:bodyPr/>
        <a:lstStyle/>
        <a:p>
          <a:endParaRPr lang="en-US"/>
        </a:p>
      </dgm:t>
    </dgm:pt>
    <dgm:pt modelId="{9EB40868-1F76-4AFF-B300-4BE5DDB1E437}" type="parTrans" cxnId="{F108D788-3A46-4FE4-B480-9D1D411681AF}">
      <dgm:prSet/>
      <dgm:spPr/>
      <dgm:t>
        <a:bodyPr/>
        <a:lstStyle/>
        <a:p>
          <a:endParaRPr lang="en-US"/>
        </a:p>
      </dgm:t>
    </dgm:pt>
    <dgm:pt modelId="{2CF1C748-5ADD-447A-82A0-772232784CC8}">
      <dgm:prSet phldrT="[Text]"/>
      <dgm:spPr/>
      <dgm:t>
        <a:bodyPr/>
        <a:lstStyle/>
        <a:p>
          <a:r>
            <a:rPr lang="en-US" dirty="0" smtClean="0"/>
            <a:t>Links</a:t>
          </a:r>
        </a:p>
      </dgm:t>
    </dgm:pt>
    <dgm:pt modelId="{394B583E-A263-4EF8-A53A-3B1600A1EE9F}" type="sibTrans" cxnId="{526E8DFE-4551-41CB-B6C2-B4C0116B8AF6}">
      <dgm:prSet/>
      <dgm:spPr/>
      <dgm:t>
        <a:bodyPr/>
        <a:lstStyle/>
        <a:p>
          <a:endParaRPr lang="en-US"/>
        </a:p>
      </dgm:t>
    </dgm:pt>
    <dgm:pt modelId="{BDDAFCC2-CD1C-4841-BD7A-3986EDCE439A}" type="parTrans" cxnId="{526E8DFE-4551-41CB-B6C2-B4C0116B8AF6}">
      <dgm:prSet/>
      <dgm:spPr/>
      <dgm:t>
        <a:bodyPr/>
        <a:lstStyle/>
        <a:p>
          <a:endParaRPr lang="en-US"/>
        </a:p>
      </dgm:t>
    </dgm:pt>
    <dgm:pt modelId="{5AD7F2C6-CDB9-4B53-A177-3BC02AA7E0B7}">
      <dgm:prSet phldrT="[Text]"/>
      <dgm:spPr/>
      <dgm:t>
        <a:bodyPr/>
        <a:lstStyle/>
        <a:p>
          <a:r>
            <a:rPr lang="en-US" dirty="0" smtClean="0"/>
            <a:t>Content Format</a:t>
          </a:r>
          <a:endParaRPr lang="en-US" dirty="0"/>
        </a:p>
      </dgm:t>
    </dgm:pt>
    <dgm:pt modelId="{4C4A8628-B699-4EC5-8647-4F148DF1D2B2}" type="sibTrans" cxnId="{344628C3-774A-451E-8F9F-16C67BC1D2EB}">
      <dgm:prSet/>
      <dgm:spPr/>
      <dgm:t>
        <a:bodyPr/>
        <a:lstStyle/>
        <a:p>
          <a:endParaRPr lang="en-US"/>
        </a:p>
      </dgm:t>
    </dgm:pt>
    <dgm:pt modelId="{519D8911-9EEE-4382-B252-D24E54403BC2}" type="parTrans" cxnId="{344628C3-774A-451E-8F9F-16C67BC1D2EB}">
      <dgm:prSet/>
      <dgm:spPr/>
      <dgm:t>
        <a:bodyPr/>
        <a:lstStyle/>
        <a:p>
          <a:endParaRPr lang="en-US"/>
        </a:p>
      </dgm:t>
    </dgm:pt>
    <dgm:pt modelId="{7ABB0244-92FB-4473-96A3-FBDE87FC55B1}">
      <dgm:prSet/>
      <dgm:spPr/>
      <dgm:t>
        <a:bodyPr/>
        <a:lstStyle/>
        <a:p>
          <a:endParaRPr lang="en-US" dirty="0"/>
        </a:p>
      </dgm:t>
    </dgm:pt>
    <dgm:pt modelId="{28A588C3-7D0F-4ED2-A561-1799C4163497}" type="parTrans" cxnId="{556ABA7D-C667-4B24-B5EA-083FD97F3085}">
      <dgm:prSet/>
      <dgm:spPr/>
      <dgm:t>
        <a:bodyPr/>
        <a:lstStyle/>
        <a:p>
          <a:endParaRPr lang="en-US"/>
        </a:p>
      </dgm:t>
    </dgm:pt>
    <dgm:pt modelId="{93B28293-17FA-48D2-A31F-30A976601346}" type="sibTrans" cxnId="{556ABA7D-C667-4B24-B5EA-083FD97F3085}">
      <dgm:prSet/>
      <dgm:spPr/>
      <dgm:t>
        <a:bodyPr/>
        <a:lstStyle/>
        <a:p>
          <a:endParaRPr lang="en-US"/>
        </a:p>
      </dgm:t>
    </dgm:pt>
    <dgm:pt modelId="{BF19B147-31E3-41E6-A181-4E761ED97C1D}" type="pres">
      <dgm:prSet presAssocID="{15CDE5CD-99EA-4B38-A4B5-B0B335E624B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F69360-2F4F-4BBB-AC88-8C72C6AE6AB0}" type="pres">
      <dgm:prSet presAssocID="{392CC22B-4DF9-47D9-A2E1-D9F85FC91271}" presName="centerShape" presStyleLbl="node0" presStyleIdx="0" presStyleCnt="1"/>
      <dgm:spPr/>
      <dgm:t>
        <a:bodyPr/>
        <a:lstStyle/>
        <a:p>
          <a:endParaRPr lang="en-US"/>
        </a:p>
      </dgm:t>
    </dgm:pt>
    <dgm:pt modelId="{EE486156-3D58-482E-A78A-733167206A71}" type="pres">
      <dgm:prSet presAssocID="{BCF5D12C-40AF-4826-ADB1-2801474675F3}" presName="Name9" presStyleLbl="parChTrans1D2" presStyleIdx="0" presStyleCnt="4"/>
      <dgm:spPr/>
      <dgm:t>
        <a:bodyPr/>
        <a:lstStyle/>
        <a:p>
          <a:endParaRPr lang="en-US"/>
        </a:p>
      </dgm:t>
    </dgm:pt>
    <dgm:pt modelId="{8597A844-F44C-443C-8D59-6E976762DBB5}" type="pres">
      <dgm:prSet presAssocID="{BCF5D12C-40AF-4826-ADB1-2801474675F3}" presName="connTx" presStyleLbl="parChTrans1D2" presStyleIdx="0" presStyleCnt="4"/>
      <dgm:spPr/>
      <dgm:t>
        <a:bodyPr/>
        <a:lstStyle/>
        <a:p>
          <a:endParaRPr lang="en-US"/>
        </a:p>
      </dgm:t>
    </dgm:pt>
    <dgm:pt modelId="{E6C96AE9-5ACB-477E-95BB-0AFA8C6D8C73}" type="pres">
      <dgm:prSet presAssocID="{E4F075EE-BCC1-4CB2-94CB-3529D76010A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6B6395-E79E-4FB0-AF85-1900B777181F}" type="pres">
      <dgm:prSet presAssocID="{519D8911-9EEE-4382-B252-D24E54403BC2}" presName="Name9" presStyleLbl="parChTrans1D2" presStyleIdx="1" presStyleCnt="4"/>
      <dgm:spPr/>
      <dgm:t>
        <a:bodyPr/>
        <a:lstStyle/>
        <a:p>
          <a:endParaRPr lang="en-US"/>
        </a:p>
      </dgm:t>
    </dgm:pt>
    <dgm:pt modelId="{0F708392-83BF-43FF-9FDC-7EE74BA7F7AC}" type="pres">
      <dgm:prSet presAssocID="{519D8911-9EEE-4382-B252-D24E54403BC2}" presName="connTx" presStyleLbl="parChTrans1D2" presStyleIdx="1" presStyleCnt="4"/>
      <dgm:spPr/>
      <dgm:t>
        <a:bodyPr/>
        <a:lstStyle/>
        <a:p>
          <a:endParaRPr lang="en-US"/>
        </a:p>
      </dgm:t>
    </dgm:pt>
    <dgm:pt modelId="{8AB5B7DB-EEDA-4C18-B324-E74E651886DD}" type="pres">
      <dgm:prSet presAssocID="{5AD7F2C6-CDB9-4B53-A177-3BC02AA7E0B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0BD569-EEC7-47F2-87A0-071B9BA3539E}" type="pres">
      <dgm:prSet presAssocID="{BDDAFCC2-CD1C-4841-BD7A-3986EDCE439A}" presName="Name9" presStyleLbl="parChTrans1D2" presStyleIdx="2" presStyleCnt="4"/>
      <dgm:spPr/>
      <dgm:t>
        <a:bodyPr/>
        <a:lstStyle/>
        <a:p>
          <a:endParaRPr lang="en-US"/>
        </a:p>
      </dgm:t>
    </dgm:pt>
    <dgm:pt modelId="{BEB61CB5-7027-44B4-A15C-A8297407F5F1}" type="pres">
      <dgm:prSet presAssocID="{BDDAFCC2-CD1C-4841-BD7A-3986EDCE439A}" presName="connTx" presStyleLbl="parChTrans1D2" presStyleIdx="2" presStyleCnt="4"/>
      <dgm:spPr/>
      <dgm:t>
        <a:bodyPr/>
        <a:lstStyle/>
        <a:p>
          <a:endParaRPr lang="en-US"/>
        </a:p>
      </dgm:t>
    </dgm:pt>
    <dgm:pt modelId="{42D92E61-E87C-4D8E-8635-719CF517B509}" type="pres">
      <dgm:prSet presAssocID="{2CF1C748-5ADD-447A-82A0-772232784CC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348F56-A5A7-4F6E-8FD4-1C803E3E91F1}" type="pres">
      <dgm:prSet presAssocID="{9EB40868-1F76-4AFF-B300-4BE5DDB1E437}" presName="Name9" presStyleLbl="parChTrans1D2" presStyleIdx="3" presStyleCnt="4"/>
      <dgm:spPr/>
      <dgm:t>
        <a:bodyPr/>
        <a:lstStyle/>
        <a:p>
          <a:endParaRPr lang="en-US"/>
        </a:p>
      </dgm:t>
    </dgm:pt>
    <dgm:pt modelId="{74F963F1-9E8C-4ED9-B769-168B85CD2B4D}" type="pres">
      <dgm:prSet presAssocID="{9EB40868-1F76-4AFF-B300-4BE5DDB1E437}" presName="connTx" presStyleLbl="parChTrans1D2" presStyleIdx="3" presStyleCnt="4"/>
      <dgm:spPr/>
      <dgm:t>
        <a:bodyPr/>
        <a:lstStyle/>
        <a:p>
          <a:endParaRPr lang="en-US"/>
        </a:p>
      </dgm:t>
    </dgm:pt>
    <dgm:pt modelId="{9CAE2A10-1AC8-4FAC-B936-0BC76B37D489}" type="pres">
      <dgm:prSet presAssocID="{CA753C3A-17D8-440F-9787-794E5B56F8B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153E63-8E82-4386-8B7D-4A231807D2A7}" type="presOf" srcId="{519D8911-9EEE-4382-B252-D24E54403BC2}" destId="{0F708392-83BF-43FF-9FDC-7EE74BA7F7AC}" srcOrd="1" destOrd="0" presId="urn:microsoft.com/office/officeart/2005/8/layout/radial1"/>
    <dgm:cxn modelId="{0981D57C-E4AB-485E-9CB9-CDFC322D9EE8}" srcId="{15CDE5CD-99EA-4B38-A4B5-B0B335E624B3}" destId="{392CC22B-4DF9-47D9-A2E1-D9F85FC91271}" srcOrd="0" destOrd="0" parTransId="{0A22635C-7F77-4AEF-87E3-0AAD6AACA501}" sibTransId="{C4DDCE9A-228C-4719-92BC-8E6872233297}"/>
    <dgm:cxn modelId="{556ABA7D-C667-4B24-B5EA-083FD97F3085}" srcId="{15CDE5CD-99EA-4B38-A4B5-B0B335E624B3}" destId="{7ABB0244-92FB-4473-96A3-FBDE87FC55B1}" srcOrd="1" destOrd="0" parTransId="{28A588C3-7D0F-4ED2-A561-1799C4163497}" sibTransId="{93B28293-17FA-48D2-A31F-30A976601346}"/>
    <dgm:cxn modelId="{33FE8185-C67C-4BBC-9969-1E7964C216BA}" type="presOf" srcId="{2CF1C748-5ADD-447A-82A0-772232784CC8}" destId="{42D92E61-E87C-4D8E-8635-719CF517B509}" srcOrd="0" destOrd="0" presId="urn:microsoft.com/office/officeart/2005/8/layout/radial1"/>
    <dgm:cxn modelId="{B82750C1-40BD-4180-89FC-8EEDBDFD28C1}" type="presOf" srcId="{E4F075EE-BCC1-4CB2-94CB-3529D76010AA}" destId="{E6C96AE9-5ACB-477E-95BB-0AFA8C6D8C73}" srcOrd="0" destOrd="0" presId="urn:microsoft.com/office/officeart/2005/8/layout/radial1"/>
    <dgm:cxn modelId="{1310FA72-8BAD-4507-BAC7-23ED7E5973A9}" type="presOf" srcId="{BCF5D12C-40AF-4826-ADB1-2801474675F3}" destId="{EE486156-3D58-482E-A78A-733167206A71}" srcOrd="0" destOrd="0" presId="urn:microsoft.com/office/officeart/2005/8/layout/radial1"/>
    <dgm:cxn modelId="{B3E34BB8-1218-43DA-B52A-19CA690257E7}" type="presOf" srcId="{9EB40868-1F76-4AFF-B300-4BE5DDB1E437}" destId="{79348F56-A5A7-4F6E-8FD4-1C803E3E91F1}" srcOrd="0" destOrd="0" presId="urn:microsoft.com/office/officeart/2005/8/layout/radial1"/>
    <dgm:cxn modelId="{F108D788-3A46-4FE4-B480-9D1D411681AF}" srcId="{392CC22B-4DF9-47D9-A2E1-D9F85FC91271}" destId="{CA753C3A-17D8-440F-9787-794E5B56F8B5}" srcOrd="3" destOrd="0" parTransId="{9EB40868-1F76-4AFF-B300-4BE5DDB1E437}" sibTransId="{8F6E0860-4E8F-47FC-A14B-A3F7AC0D4B2A}"/>
    <dgm:cxn modelId="{344628C3-774A-451E-8F9F-16C67BC1D2EB}" srcId="{392CC22B-4DF9-47D9-A2E1-D9F85FC91271}" destId="{5AD7F2C6-CDB9-4B53-A177-3BC02AA7E0B7}" srcOrd="1" destOrd="0" parTransId="{519D8911-9EEE-4382-B252-D24E54403BC2}" sibTransId="{4C4A8628-B699-4EC5-8647-4F148DF1D2B2}"/>
    <dgm:cxn modelId="{581E2504-89F6-4143-9084-6AB6B7547112}" type="presOf" srcId="{5AD7F2C6-CDB9-4B53-A177-3BC02AA7E0B7}" destId="{8AB5B7DB-EEDA-4C18-B324-E74E651886DD}" srcOrd="0" destOrd="0" presId="urn:microsoft.com/office/officeart/2005/8/layout/radial1"/>
    <dgm:cxn modelId="{0368C0A3-202F-415F-B69D-27880BB89167}" type="presOf" srcId="{BDDAFCC2-CD1C-4841-BD7A-3986EDCE439A}" destId="{BEB61CB5-7027-44B4-A15C-A8297407F5F1}" srcOrd="1" destOrd="0" presId="urn:microsoft.com/office/officeart/2005/8/layout/radial1"/>
    <dgm:cxn modelId="{0B4CC698-22B5-48D9-900B-2038103950E8}" type="presOf" srcId="{BDDAFCC2-CD1C-4841-BD7A-3986EDCE439A}" destId="{CE0BD569-EEC7-47F2-87A0-071B9BA3539E}" srcOrd="0" destOrd="0" presId="urn:microsoft.com/office/officeart/2005/8/layout/radial1"/>
    <dgm:cxn modelId="{DE52B695-710F-4200-BC59-1C30B4A59598}" type="presOf" srcId="{9EB40868-1F76-4AFF-B300-4BE5DDB1E437}" destId="{74F963F1-9E8C-4ED9-B769-168B85CD2B4D}" srcOrd="1" destOrd="0" presId="urn:microsoft.com/office/officeart/2005/8/layout/radial1"/>
    <dgm:cxn modelId="{49E7C5C1-21F4-407D-9016-DA8D29063E8A}" type="presOf" srcId="{CA753C3A-17D8-440F-9787-794E5B56F8B5}" destId="{9CAE2A10-1AC8-4FAC-B936-0BC76B37D489}" srcOrd="0" destOrd="0" presId="urn:microsoft.com/office/officeart/2005/8/layout/radial1"/>
    <dgm:cxn modelId="{FC1D6A4A-9528-451D-864B-8C09FCC7D30B}" type="presOf" srcId="{15CDE5CD-99EA-4B38-A4B5-B0B335E624B3}" destId="{BF19B147-31E3-41E6-A181-4E761ED97C1D}" srcOrd="0" destOrd="0" presId="urn:microsoft.com/office/officeart/2005/8/layout/radial1"/>
    <dgm:cxn modelId="{BEA1BC02-D22C-4047-A55B-1BB8945545B6}" type="presOf" srcId="{BCF5D12C-40AF-4826-ADB1-2801474675F3}" destId="{8597A844-F44C-443C-8D59-6E976762DBB5}" srcOrd="1" destOrd="0" presId="urn:microsoft.com/office/officeart/2005/8/layout/radial1"/>
    <dgm:cxn modelId="{D27DEEA3-7AF5-4A60-B087-8ECD6B350EBD}" srcId="{392CC22B-4DF9-47D9-A2E1-D9F85FC91271}" destId="{E4F075EE-BCC1-4CB2-94CB-3529D76010AA}" srcOrd="0" destOrd="0" parTransId="{BCF5D12C-40AF-4826-ADB1-2801474675F3}" sibTransId="{28D314FA-B67F-4719-8DB8-398020A13318}"/>
    <dgm:cxn modelId="{526E8DFE-4551-41CB-B6C2-B4C0116B8AF6}" srcId="{392CC22B-4DF9-47D9-A2E1-D9F85FC91271}" destId="{2CF1C748-5ADD-447A-82A0-772232784CC8}" srcOrd="2" destOrd="0" parTransId="{BDDAFCC2-CD1C-4841-BD7A-3986EDCE439A}" sibTransId="{394B583E-A263-4EF8-A53A-3B1600A1EE9F}"/>
    <dgm:cxn modelId="{683F0683-43E6-43EA-A504-30784DBFD3E9}" type="presOf" srcId="{519D8911-9EEE-4382-B252-D24E54403BC2}" destId="{406B6395-E79E-4FB0-AF85-1900B777181F}" srcOrd="0" destOrd="0" presId="urn:microsoft.com/office/officeart/2005/8/layout/radial1"/>
    <dgm:cxn modelId="{FBA8BD2F-DF87-40E0-8777-1FFFDEA25BA5}" type="presOf" srcId="{392CC22B-4DF9-47D9-A2E1-D9F85FC91271}" destId="{06F69360-2F4F-4BBB-AC88-8C72C6AE6AB0}" srcOrd="0" destOrd="0" presId="urn:microsoft.com/office/officeart/2005/8/layout/radial1"/>
    <dgm:cxn modelId="{22E944D2-13BF-4D3D-92F6-0506EFB94F5E}" type="presParOf" srcId="{BF19B147-31E3-41E6-A181-4E761ED97C1D}" destId="{06F69360-2F4F-4BBB-AC88-8C72C6AE6AB0}" srcOrd="0" destOrd="0" presId="urn:microsoft.com/office/officeart/2005/8/layout/radial1"/>
    <dgm:cxn modelId="{E6669C26-EDB9-4C96-91D5-31F4B8C60F2C}" type="presParOf" srcId="{BF19B147-31E3-41E6-A181-4E761ED97C1D}" destId="{EE486156-3D58-482E-A78A-733167206A71}" srcOrd="1" destOrd="0" presId="urn:microsoft.com/office/officeart/2005/8/layout/radial1"/>
    <dgm:cxn modelId="{EFDC8F3A-E908-45C3-854B-EAF805D4CDBF}" type="presParOf" srcId="{EE486156-3D58-482E-A78A-733167206A71}" destId="{8597A844-F44C-443C-8D59-6E976762DBB5}" srcOrd="0" destOrd="0" presId="urn:microsoft.com/office/officeart/2005/8/layout/radial1"/>
    <dgm:cxn modelId="{8D284E80-0A6C-49E5-92BB-122DDD6E79ED}" type="presParOf" srcId="{BF19B147-31E3-41E6-A181-4E761ED97C1D}" destId="{E6C96AE9-5ACB-477E-95BB-0AFA8C6D8C73}" srcOrd="2" destOrd="0" presId="urn:microsoft.com/office/officeart/2005/8/layout/radial1"/>
    <dgm:cxn modelId="{98CD9C57-C6CC-417C-AB76-76E33C3027CD}" type="presParOf" srcId="{BF19B147-31E3-41E6-A181-4E761ED97C1D}" destId="{406B6395-E79E-4FB0-AF85-1900B777181F}" srcOrd="3" destOrd="0" presId="urn:microsoft.com/office/officeart/2005/8/layout/radial1"/>
    <dgm:cxn modelId="{0D98564D-DD52-4BAA-A5D1-8D6210E22482}" type="presParOf" srcId="{406B6395-E79E-4FB0-AF85-1900B777181F}" destId="{0F708392-83BF-43FF-9FDC-7EE74BA7F7AC}" srcOrd="0" destOrd="0" presId="urn:microsoft.com/office/officeart/2005/8/layout/radial1"/>
    <dgm:cxn modelId="{0ECC1DEE-B4CF-4EE7-A87F-7E77DA2412EE}" type="presParOf" srcId="{BF19B147-31E3-41E6-A181-4E761ED97C1D}" destId="{8AB5B7DB-EEDA-4C18-B324-E74E651886DD}" srcOrd="4" destOrd="0" presId="urn:microsoft.com/office/officeart/2005/8/layout/radial1"/>
    <dgm:cxn modelId="{6FDA1D41-1B1D-4ADD-B3B2-20555D25E7C3}" type="presParOf" srcId="{BF19B147-31E3-41E6-A181-4E761ED97C1D}" destId="{CE0BD569-EEC7-47F2-87A0-071B9BA3539E}" srcOrd="5" destOrd="0" presId="urn:microsoft.com/office/officeart/2005/8/layout/radial1"/>
    <dgm:cxn modelId="{C56FB922-6636-4A3D-A64A-58907EC8571C}" type="presParOf" srcId="{CE0BD569-EEC7-47F2-87A0-071B9BA3539E}" destId="{BEB61CB5-7027-44B4-A15C-A8297407F5F1}" srcOrd="0" destOrd="0" presId="urn:microsoft.com/office/officeart/2005/8/layout/radial1"/>
    <dgm:cxn modelId="{F1A578C1-54FE-4DFB-BDC3-DC7CE9626814}" type="presParOf" srcId="{BF19B147-31E3-41E6-A181-4E761ED97C1D}" destId="{42D92E61-E87C-4D8E-8635-719CF517B509}" srcOrd="6" destOrd="0" presId="urn:microsoft.com/office/officeart/2005/8/layout/radial1"/>
    <dgm:cxn modelId="{CD3610E9-C519-4493-AA8B-882C068DBF09}" type="presParOf" srcId="{BF19B147-31E3-41E6-A181-4E761ED97C1D}" destId="{79348F56-A5A7-4F6E-8FD4-1C803E3E91F1}" srcOrd="7" destOrd="0" presId="urn:microsoft.com/office/officeart/2005/8/layout/radial1"/>
    <dgm:cxn modelId="{81AE13A0-E435-43C9-953D-25413D301FB4}" type="presParOf" srcId="{79348F56-A5A7-4F6E-8FD4-1C803E3E91F1}" destId="{74F963F1-9E8C-4ED9-B769-168B85CD2B4D}" srcOrd="0" destOrd="0" presId="urn:microsoft.com/office/officeart/2005/8/layout/radial1"/>
    <dgm:cxn modelId="{F2D92593-BB16-4D24-9AD8-6F22F92F7EEF}" type="presParOf" srcId="{BF19B147-31E3-41E6-A181-4E761ED97C1D}" destId="{9CAE2A10-1AC8-4FAC-B936-0BC76B37D489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 custRadScaleRad="99167" custRadScaleInc="70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92E8807E-0012-4E28-97B4-A27986C0D686}" type="presOf" srcId="{6E72DC9E-CD3D-410A-BD95-FD6BCDEAAA4F}" destId="{FBC03ED1-CA22-4F7D-927A-ADCB3B874A50}" srcOrd="0" destOrd="0" presId="urn:microsoft.com/office/officeart/2005/8/layout/cycle1"/>
    <dgm:cxn modelId="{27EEE268-98EB-4732-B528-FD684BB214F9}" type="presOf" srcId="{23B45576-B55B-43A6-8B06-AD443A0D1717}" destId="{DF578DB5-E8AB-483C-BE62-B7EFD510F9F8}" srcOrd="0" destOrd="0" presId="urn:microsoft.com/office/officeart/2005/8/layout/cycle1"/>
    <dgm:cxn modelId="{3832A74D-322F-4276-9AB8-E960E03606FD}" type="presOf" srcId="{C7A9B3AB-65CE-413A-8B58-6E451D3E1C7B}" destId="{82FAC6F4-786F-4865-93BD-497F74AF7807}" srcOrd="0" destOrd="0" presId="urn:microsoft.com/office/officeart/2005/8/layout/cycle1"/>
    <dgm:cxn modelId="{8E0D8A76-A28B-4AA3-8873-F553E5B42033}" type="presOf" srcId="{5D4C8949-8149-4E4E-83DC-FACAFEEC106E}" destId="{D65C0A42-9AFE-4126-A926-9440BF3CDDEA}" srcOrd="0" destOrd="0" presId="urn:microsoft.com/office/officeart/2005/8/layout/cycle1"/>
    <dgm:cxn modelId="{A209CC73-D610-42BC-BCB2-77E4B12B8E94}" type="presOf" srcId="{A5ADE10E-8BC6-4C0B-8D1E-B78043D08C93}" destId="{EC00C5EC-039A-4AC0-9C1D-153CF1B24091}" srcOrd="0" destOrd="0" presId="urn:microsoft.com/office/officeart/2005/8/layout/cycle1"/>
    <dgm:cxn modelId="{D951B23D-F569-4CCE-9C34-9DD48202AAC1}" type="presOf" srcId="{0EDA6DA1-FB37-4930-BF66-F09CED971810}" destId="{A35DDA30-793B-4B76-A245-2FFE6E654085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9B361BFB-AF41-429D-BFE5-B6CA8EBE50BA}" type="presOf" srcId="{E3F9D8C1-0411-4E28-AF38-C68EE5ED7D3B}" destId="{886F51DC-2C7B-4D18-944E-11F5BC4CF97C}" srcOrd="0" destOrd="0" presId="urn:microsoft.com/office/officeart/2005/8/layout/cycle1"/>
    <dgm:cxn modelId="{2C64B32E-8690-4479-9110-EF0C0845E7BA}" type="presOf" srcId="{9075DB8C-C221-4E3D-A2C7-3BEBCF4FF5DF}" destId="{A867B9C8-FA77-46C8-84C7-EB369631FCC5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9D60AE23-1BE8-43CF-AB34-9DEDB8C3F77C}" type="presOf" srcId="{3238CEC7-E041-4C71-BB22-034F41C516CA}" destId="{D6042EF9-7852-4349-B250-0725C9C0630C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67797B61-00C5-4F5C-B875-3D807D74529E}" type="presOf" srcId="{AEA6D2D4-CA39-43C5-ABF0-36A9C108BF6F}" destId="{B8C21280-36FD-4747-94E1-0E07075F8EE7}" srcOrd="0" destOrd="0" presId="urn:microsoft.com/office/officeart/2005/8/layout/cycle1"/>
    <dgm:cxn modelId="{ECA5C0F1-24F4-48A3-9A2E-DE43201F8FE9}" type="presOf" srcId="{6F55577F-528C-496E-99CF-4DABF7A7A091}" destId="{8BB57371-1BE2-4471-A56F-BF6AB8F0CF72}" srcOrd="0" destOrd="0" presId="urn:microsoft.com/office/officeart/2005/8/layout/cycle1"/>
    <dgm:cxn modelId="{0559A894-CBE5-4C0D-AADD-04722A69B1F5}" type="presOf" srcId="{52A72663-9B83-4C87-9CE6-56DBA0A190B3}" destId="{983CFF7A-7444-4768-BBA9-6C28B79BDC16}" srcOrd="0" destOrd="0" presId="urn:microsoft.com/office/officeart/2005/8/layout/cycle1"/>
    <dgm:cxn modelId="{C5991086-CA77-4CC8-BFFF-50ACD742B414}" type="presOf" srcId="{23353E87-F4D9-42D1-9D06-F14CE4B5443B}" destId="{C38919B1-6D0E-44C4-8360-4FA7FFAF313C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BBDB8F2C-031B-45F7-9FAA-1ECF2418941E}" type="presOf" srcId="{06C44A3D-F039-47D8-8E15-5480220531C3}" destId="{7306523D-FDFA-41F1-ADCA-EC4D849438DA}" srcOrd="0" destOrd="0" presId="urn:microsoft.com/office/officeart/2005/8/layout/cycle1"/>
    <dgm:cxn modelId="{4FA35246-51ED-465E-BFCC-6C0B862AC803}" type="presOf" srcId="{653B69C5-8B91-4195-B4EC-4D99B41BA128}" destId="{47B4FB20-309E-40E2-9ABA-9487356B4BFF}" srcOrd="0" destOrd="0" presId="urn:microsoft.com/office/officeart/2005/8/layout/cycle1"/>
    <dgm:cxn modelId="{1DF06CED-93EA-4FC9-8690-00C5F9A15164}" type="presOf" srcId="{B7C53CCF-7A14-43FC-B5A0-540EECAC880D}" destId="{CA1AC196-3D10-4B22-B829-955943F99740}" srcOrd="0" destOrd="0" presId="urn:microsoft.com/office/officeart/2005/8/layout/cycle1"/>
    <dgm:cxn modelId="{FCE02B4B-ACFE-4893-9CEB-8F247AAD08F6}" type="presOf" srcId="{631C75A1-3C75-431C-B102-063526F6C0B0}" destId="{D3BA680F-2A3F-45FA-84E1-9E9D405B102F}" srcOrd="0" destOrd="0" presId="urn:microsoft.com/office/officeart/2005/8/layout/cycle1"/>
    <dgm:cxn modelId="{D8C8446D-7F06-4788-90D2-E2FAABDAE3C1}" type="presParOf" srcId="{A867B9C8-FA77-46C8-84C7-EB369631FCC5}" destId="{C3226AB4-E7B4-4F6B-9A71-1A853FE3F9CC}" srcOrd="0" destOrd="0" presId="urn:microsoft.com/office/officeart/2005/8/layout/cycle1"/>
    <dgm:cxn modelId="{35A8DA79-6CC0-4713-99A9-55132B763DB9}" type="presParOf" srcId="{A867B9C8-FA77-46C8-84C7-EB369631FCC5}" destId="{7306523D-FDFA-41F1-ADCA-EC4D849438DA}" srcOrd="1" destOrd="0" presId="urn:microsoft.com/office/officeart/2005/8/layout/cycle1"/>
    <dgm:cxn modelId="{EFA28682-30BA-4177-A16F-DC3BA946134D}" type="presParOf" srcId="{A867B9C8-FA77-46C8-84C7-EB369631FCC5}" destId="{8BB57371-1BE2-4471-A56F-BF6AB8F0CF72}" srcOrd="2" destOrd="0" presId="urn:microsoft.com/office/officeart/2005/8/layout/cycle1"/>
    <dgm:cxn modelId="{40052361-FAAE-4939-8100-A4A3C85B2D65}" type="presParOf" srcId="{A867B9C8-FA77-46C8-84C7-EB369631FCC5}" destId="{936B4AB0-2519-4EEC-9258-34A9A1F8FF9A}" srcOrd="3" destOrd="0" presId="urn:microsoft.com/office/officeart/2005/8/layout/cycle1"/>
    <dgm:cxn modelId="{839809D4-7244-4DE0-81D4-8A083071D36C}" type="presParOf" srcId="{A867B9C8-FA77-46C8-84C7-EB369631FCC5}" destId="{983CFF7A-7444-4768-BBA9-6C28B79BDC16}" srcOrd="4" destOrd="0" presId="urn:microsoft.com/office/officeart/2005/8/layout/cycle1"/>
    <dgm:cxn modelId="{3648F22E-5D9C-43CF-92AF-5B0B3B9A7710}" type="presParOf" srcId="{A867B9C8-FA77-46C8-84C7-EB369631FCC5}" destId="{47B4FB20-309E-40E2-9ABA-9487356B4BFF}" srcOrd="5" destOrd="0" presId="urn:microsoft.com/office/officeart/2005/8/layout/cycle1"/>
    <dgm:cxn modelId="{AEF60D33-3D6B-46C5-9557-13DCE3E5B706}" type="presParOf" srcId="{A867B9C8-FA77-46C8-84C7-EB369631FCC5}" destId="{C32B4767-1234-4902-A095-93FF266E4FE7}" srcOrd="6" destOrd="0" presId="urn:microsoft.com/office/officeart/2005/8/layout/cycle1"/>
    <dgm:cxn modelId="{5C511D06-21D8-4D5B-8CAA-6F4D0CB7F61F}" type="presParOf" srcId="{A867B9C8-FA77-46C8-84C7-EB369631FCC5}" destId="{82FAC6F4-786F-4865-93BD-497F74AF7807}" srcOrd="7" destOrd="0" presId="urn:microsoft.com/office/officeart/2005/8/layout/cycle1"/>
    <dgm:cxn modelId="{7D1228A4-759D-4F36-B344-1BFC86E602D1}" type="presParOf" srcId="{A867B9C8-FA77-46C8-84C7-EB369631FCC5}" destId="{CA1AC196-3D10-4B22-B829-955943F99740}" srcOrd="8" destOrd="0" presId="urn:microsoft.com/office/officeart/2005/8/layout/cycle1"/>
    <dgm:cxn modelId="{02C01837-FBC3-48B1-8D5A-6B5A5ADE3ED0}" type="presParOf" srcId="{A867B9C8-FA77-46C8-84C7-EB369631FCC5}" destId="{BA7021EF-8090-4BB2-A5DF-9350ADE6E666}" srcOrd="9" destOrd="0" presId="urn:microsoft.com/office/officeart/2005/8/layout/cycle1"/>
    <dgm:cxn modelId="{B0E944B2-CDCD-451D-BD93-A492047495F4}" type="presParOf" srcId="{A867B9C8-FA77-46C8-84C7-EB369631FCC5}" destId="{EC00C5EC-039A-4AC0-9C1D-153CF1B24091}" srcOrd="10" destOrd="0" presId="urn:microsoft.com/office/officeart/2005/8/layout/cycle1"/>
    <dgm:cxn modelId="{76A4F202-706A-42A6-90E1-B896D7C1B74C}" type="presParOf" srcId="{A867B9C8-FA77-46C8-84C7-EB369631FCC5}" destId="{D65C0A42-9AFE-4126-A926-9440BF3CDDEA}" srcOrd="11" destOrd="0" presId="urn:microsoft.com/office/officeart/2005/8/layout/cycle1"/>
    <dgm:cxn modelId="{9EBC8054-BB81-4FC3-9286-46818B020A84}" type="presParOf" srcId="{A867B9C8-FA77-46C8-84C7-EB369631FCC5}" destId="{5B77C255-5928-4235-A9FE-A76D6A9D7FA4}" srcOrd="12" destOrd="0" presId="urn:microsoft.com/office/officeart/2005/8/layout/cycle1"/>
    <dgm:cxn modelId="{80DE98C2-82F5-413F-A84A-A02A8990420B}" type="presParOf" srcId="{A867B9C8-FA77-46C8-84C7-EB369631FCC5}" destId="{DF578DB5-E8AB-483C-BE62-B7EFD510F9F8}" srcOrd="13" destOrd="0" presId="urn:microsoft.com/office/officeart/2005/8/layout/cycle1"/>
    <dgm:cxn modelId="{66277545-8688-4B69-8329-033B4F7E3446}" type="presParOf" srcId="{A867B9C8-FA77-46C8-84C7-EB369631FCC5}" destId="{C38919B1-6D0E-44C4-8360-4FA7FFAF313C}" srcOrd="14" destOrd="0" presId="urn:microsoft.com/office/officeart/2005/8/layout/cycle1"/>
    <dgm:cxn modelId="{5B3C4C05-DB89-4F54-B13B-0E19F611006F}" type="presParOf" srcId="{A867B9C8-FA77-46C8-84C7-EB369631FCC5}" destId="{02457063-7FA9-471A-96BE-E87CC88BEF6B}" srcOrd="15" destOrd="0" presId="urn:microsoft.com/office/officeart/2005/8/layout/cycle1"/>
    <dgm:cxn modelId="{FE9AFE7D-F7B0-4AC6-AC60-7CEE94B23E61}" type="presParOf" srcId="{A867B9C8-FA77-46C8-84C7-EB369631FCC5}" destId="{886F51DC-2C7B-4D18-944E-11F5BC4CF97C}" srcOrd="16" destOrd="0" presId="urn:microsoft.com/office/officeart/2005/8/layout/cycle1"/>
    <dgm:cxn modelId="{0F0821BA-4A99-4321-9D3D-76A51AD0968A}" type="presParOf" srcId="{A867B9C8-FA77-46C8-84C7-EB369631FCC5}" destId="{B8C21280-36FD-4747-94E1-0E07075F8EE7}" srcOrd="17" destOrd="0" presId="urn:microsoft.com/office/officeart/2005/8/layout/cycle1"/>
    <dgm:cxn modelId="{7ED80B27-BCD1-4D21-AC9D-76E635A6F1E2}" type="presParOf" srcId="{A867B9C8-FA77-46C8-84C7-EB369631FCC5}" destId="{E2F23549-0055-4E4F-B5B6-E998578846F9}" srcOrd="18" destOrd="0" presId="urn:microsoft.com/office/officeart/2005/8/layout/cycle1"/>
    <dgm:cxn modelId="{4FCFA66E-0AAA-4CE8-BFFC-8098EFDA77A5}" type="presParOf" srcId="{A867B9C8-FA77-46C8-84C7-EB369631FCC5}" destId="{A35DDA30-793B-4B76-A245-2FFE6E654085}" srcOrd="19" destOrd="0" presId="urn:microsoft.com/office/officeart/2005/8/layout/cycle1"/>
    <dgm:cxn modelId="{A9BDA467-E31B-431B-9218-6E2BAF0068A6}" type="presParOf" srcId="{A867B9C8-FA77-46C8-84C7-EB369631FCC5}" destId="{D3BA680F-2A3F-45FA-84E1-9E9D405B102F}" srcOrd="20" destOrd="0" presId="urn:microsoft.com/office/officeart/2005/8/layout/cycle1"/>
    <dgm:cxn modelId="{86614FBF-8AD6-4359-BF33-F1ABBAD539C7}" type="presParOf" srcId="{A867B9C8-FA77-46C8-84C7-EB369631FCC5}" destId="{E0A8FF2C-875F-4729-AEA6-BD9641185858}" srcOrd="21" destOrd="0" presId="urn:microsoft.com/office/officeart/2005/8/layout/cycle1"/>
    <dgm:cxn modelId="{409B9936-2600-4C71-93A2-BB56D9BBCB79}" type="presParOf" srcId="{A867B9C8-FA77-46C8-84C7-EB369631FCC5}" destId="{FBC03ED1-CA22-4F7D-927A-ADCB3B874A50}" srcOrd="22" destOrd="0" presId="urn:microsoft.com/office/officeart/2005/8/layout/cycle1"/>
    <dgm:cxn modelId="{45F4F3D5-F944-4D0F-8A00-BB8760A79575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FB2EA813-2D2A-47BC-A1D3-670BFDD5F029}" type="presOf" srcId="{B7C53CCF-7A14-43FC-B5A0-540EECAC880D}" destId="{CA1AC196-3D10-4B22-B829-955943F99740}" srcOrd="0" destOrd="0" presId="urn:microsoft.com/office/officeart/2005/8/layout/cycle1"/>
    <dgm:cxn modelId="{EACD01B4-1785-4E37-9899-5B80561DA785}" type="presOf" srcId="{0EDA6DA1-FB37-4930-BF66-F09CED971810}" destId="{A35DDA30-793B-4B76-A245-2FFE6E654085}" srcOrd="0" destOrd="0" presId="urn:microsoft.com/office/officeart/2005/8/layout/cycle1"/>
    <dgm:cxn modelId="{2DD0C553-CDBA-4133-A6E4-5F6E395B0328}" type="presOf" srcId="{AEA6D2D4-CA39-43C5-ABF0-36A9C108BF6F}" destId="{B8C21280-36FD-4747-94E1-0E07075F8EE7}" srcOrd="0" destOrd="0" presId="urn:microsoft.com/office/officeart/2005/8/layout/cycle1"/>
    <dgm:cxn modelId="{BE93AAC3-4DF0-4B85-A600-0E6551CD863C}" type="presOf" srcId="{3238CEC7-E041-4C71-BB22-034F41C516CA}" destId="{D6042EF9-7852-4349-B250-0725C9C0630C}" srcOrd="0" destOrd="0" presId="urn:microsoft.com/office/officeart/2005/8/layout/cycle1"/>
    <dgm:cxn modelId="{02749CE1-6FDC-4595-B216-97374ACCB8B6}" type="presOf" srcId="{653B69C5-8B91-4195-B4EC-4D99B41BA128}" destId="{47B4FB20-309E-40E2-9ABA-9487356B4BFF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FE099EB8-6715-4A22-8ADE-F6A31F536D5A}" type="presOf" srcId="{06C44A3D-F039-47D8-8E15-5480220531C3}" destId="{7306523D-FDFA-41F1-ADCA-EC4D849438DA}" srcOrd="0" destOrd="0" presId="urn:microsoft.com/office/officeart/2005/8/layout/cycle1"/>
    <dgm:cxn modelId="{C497E9CA-CCFA-43F3-B9EB-0C23B36B5801}" type="presOf" srcId="{6F55577F-528C-496E-99CF-4DABF7A7A091}" destId="{8BB57371-1BE2-4471-A56F-BF6AB8F0CF72}" srcOrd="0" destOrd="0" presId="urn:microsoft.com/office/officeart/2005/8/layout/cycle1"/>
    <dgm:cxn modelId="{06569213-0EE9-402A-9905-1D9EF481D210}" type="presOf" srcId="{631C75A1-3C75-431C-B102-063526F6C0B0}" destId="{D3BA680F-2A3F-45FA-84E1-9E9D405B102F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309AE763-F27C-48D8-8941-C39CCD7A535A}" type="presOf" srcId="{6E72DC9E-CD3D-410A-BD95-FD6BCDEAAA4F}" destId="{FBC03ED1-CA22-4F7D-927A-ADCB3B874A50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A9D81741-6086-45C9-A359-CF7AC8400FE5}" type="presOf" srcId="{A5ADE10E-8BC6-4C0B-8D1E-B78043D08C93}" destId="{EC00C5EC-039A-4AC0-9C1D-153CF1B24091}" srcOrd="0" destOrd="0" presId="urn:microsoft.com/office/officeart/2005/8/layout/cycle1"/>
    <dgm:cxn modelId="{4F72DC4A-6C09-419C-B7FF-83A2B12005E8}" type="presOf" srcId="{E3F9D8C1-0411-4E28-AF38-C68EE5ED7D3B}" destId="{886F51DC-2C7B-4D18-944E-11F5BC4CF97C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A8390996-DFE1-4DA6-9E0E-D3F9B508A423}" type="presOf" srcId="{52A72663-9B83-4C87-9CE6-56DBA0A190B3}" destId="{983CFF7A-7444-4768-BBA9-6C28B79BDC16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0E9F7399-EFE7-4048-98D7-9613BC458851}" type="presOf" srcId="{5D4C8949-8149-4E4E-83DC-FACAFEEC106E}" destId="{D65C0A42-9AFE-4126-A926-9440BF3CDDEA}" srcOrd="0" destOrd="0" presId="urn:microsoft.com/office/officeart/2005/8/layout/cycle1"/>
    <dgm:cxn modelId="{26FBC8A7-1D45-413E-A12A-438FE6DC6925}" type="presOf" srcId="{23B45576-B55B-43A6-8B06-AD443A0D1717}" destId="{DF578DB5-E8AB-483C-BE62-B7EFD510F9F8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45AADB0C-35A7-4E3D-A0A4-117D85249446}" type="presOf" srcId="{9075DB8C-C221-4E3D-A2C7-3BEBCF4FF5DF}" destId="{A867B9C8-FA77-46C8-84C7-EB369631FCC5}" srcOrd="0" destOrd="0" presId="urn:microsoft.com/office/officeart/2005/8/layout/cycle1"/>
    <dgm:cxn modelId="{BF9E8FEA-09F8-4186-8449-1FAF589FE994}" type="presOf" srcId="{C7A9B3AB-65CE-413A-8B58-6E451D3E1C7B}" destId="{82FAC6F4-786F-4865-93BD-497F74AF7807}" srcOrd="0" destOrd="0" presId="urn:microsoft.com/office/officeart/2005/8/layout/cycle1"/>
    <dgm:cxn modelId="{F5AE643E-5DAC-4768-8843-71C058E4AC77}" type="presOf" srcId="{23353E87-F4D9-42D1-9D06-F14CE4B5443B}" destId="{C38919B1-6D0E-44C4-8360-4FA7FFAF313C}" srcOrd="0" destOrd="0" presId="urn:microsoft.com/office/officeart/2005/8/layout/cycle1"/>
    <dgm:cxn modelId="{72AB0E08-64FB-4F6E-A6E5-665D22AC6132}" type="presParOf" srcId="{A867B9C8-FA77-46C8-84C7-EB369631FCC5}" destId="{C3226AB4-E7B4-4F6B-9A71-1A853FE3F9CC}" srcOrd="0" destOrd="0" presId="urn:microsoft.com/office/officeart/2005/8/layout/cycle1"/>
    <dgm:cxn modelId="{80D3356C-143A-4C16-B1E0-155297524EE1}" type="presParOf" srcId="{A867B9C8-FA77-46C8-84C7-EB369631FCC5}" destId="{7306523D-FDFA-41F1-ADCA-EC4D849438DA}" srcOrd="1" destOrd="0" presId="urn:microsoft.com/office/officeart/2005/8/layout/cycle1"/>
    <dgm:cxn modelId="{41C968D0-CC71-4DFD-9B7B-F0184219D220}" type="presParOf" srcId="{A867B9C8-FA77-46C8-84C7-EB369631FCC5}" destId="{8BB57371-1BE2-4471-A56F-BF6AB8F0CF72}" srcOrd="2" destOrd="0" presId="urn:microsoft.com/office/officeart/2005/8/layout/cycle1"/>
    <dgm:cxn modelId="{CFBC5E8B-D7CE-4386-9CA2-21536EA8A55B}" type="presParOf" srcId="{A867B9C8-FA77-46C8-84C7-EB369631FCC5}" destId="{936B4AB0-2519-4EEC-9258-34A9A1F8FF9A}" srcOrd="3" destOrd="0" presId="urn:microsoft.com/office/officeart/2005/8/layout/cycle1"/>
    <dgm:cxn modelId="{9FF3A337-689C-4A7B-B254-25F9D0F2E8C3}" type="presParOf" srcId="{A867B9C8-FA77-46C8-84C7-EB369631FCC5}" destId="{983CFF7A-7444-4768-BBA9-6C28B79BDC16}" srcOrd="4" destOrd="0" presId="urn:microsoft.com/office/officeart/2005/8/layout/cycle1"/>
    <dgm:cxn modelId="{74BAA438-56EC-4055-8D1E-5CD98987FE73}" type="presParOf" srcId="{A867B9C8-FA77-46C8-84C7-EB369631FCC5}" destId="{47B4FB20-309E-40E2-9ABA-9487356B4BFF}" srcOrd="5" destOrd="0" presId="urn:microsoft.com/office/officeart/2005/8/layout/cycle1"/>
    <dgm:cxn modelId="{F5DC21C2-7D16-4ABF-BF3D-6121919C23FF}" type="presParOf" srcId="{A867B9C8-FA77-46C8-84C7-EB369631FCC5}" destId="{C32B4767-1234-4902-A095-93FF266E4FE7}" srcOrd="6" destOrd="0" presId="urn:microsoft.com/office/officeart/2005/8/layout/cycle1"/>
    <dgm:cxn modelId="{75CC7CE8-247E-4DF0-AED5-14D1B73CAA2C}" type="presParOf" srcId="{A867B9C8-FA77-46C8-84C7-EB369631FCC5}" destId="{82FAC6F4-786F-4865-93BD-497F74AF7807}" srcOrd="7" destOrd="0" presId="urn:microsoft.com/office/officeart/2005/8/layout/cycle1"/>
    <dgm:cxn modelId="{14DA2D65-8161-4EE7-81E8-3F61DE0DCB7D}" type="presParOf" srcId="{A867B9C8-FA77-46C8-84C7-EB369631FCC5}" destId="{CA1AC196-3D10-4B22-B829-955943F99740}" srcOrd="8" destOrd="0" presId="urn:microsoft.com/office/officeart/2005/8/layout/cycle1"/>
    <dgm:cxn modelId="{1718CB29-A301-40AF-9F58-1213734B6736}" type="presParOf" srcId="{A867B9C8-FA77-46C8-84C7-EB369631FCC5}" destId="{BA7021EF-8090-4BB2-A5DF-9350ADE6E666}" srcOrd="9" destOrd="0" presId="urn:microsoft.com/office/officeart/2005/8/layout/cycle1"/>
    <dgm:cxn modelId="{78DFF0C3-0257-4B7A-8BEB-C4AE9853FE22}" type="presParOf" srcId="{A867B9C8-FA77-46C8-84C7-EB369631FCC5}" destId="{EC00C5EC-039A-4AC0-9C1D-153CF1B24091}" srcOrd="10" destOrd="0" presId="urn:microsoft.com/office/officeart/2005/8/layout/cycle1"/>
    <dgm:cxn modelId="{C78D121B-FE62-4BD7-B6A9-3A39D4A6E71F}" type="presParOf" srcId="{A867B9C8-FA77-46C8-84C7-EB369631FCC5}" destId="{D65C0A42-9AFE-4126-A926-9440BF3CDDEA}" srcOrd="11" destOrd="0" presId="urn:microsoft.com/office/officeart/2005/8/layout/cycle1"/>
    <dgm:cxn modelId="{93FC26D9-C84C-4601-8001-016894539DAF}" type="presParOf" srcId="{A867B9C8-FA77-46C8-84C7-EB369631FCC5}" destId="{5B77C255-5928-4235-A9FE-A76D6A9D7FA4}" srcOrd="12" destOrd="0" presId="urn:microsoft.com/office/officeart/2005/8/layout/cycle1"/>
    <dgm:cxn modelId="{07A78708-08F6-4319-83A9-5629AEF0C0DB}" type="presParOf" srcId="{A867B9C8-FA77-46C8-84C7-EB369631FCC5}" destId="{DF578DB5-E8AB-483C-BE62-B7EFD510F9F8}" srcOrd="13" destOrd="0" presId="urn:microsoft.com/office/officeart/2005/8/layout/cycle1"/>
    <dgm:cxn modelId="{0BE0586C-00F3-4AC2-BA2E-9BD0E6C3A0ED}" type="presParOf" srcId="{A867B9C8-FA77-46C8-84C7-EB369631FCC5}" destId="{C38919B1-6D0E-44C4-8360-4FA7FFAF313C}" srcOrd="14" destOrd="0" presId="urn:microsoft.com/office/officeart/2005/8/layout/cycle1"/>
    <dgm:cxn modelId="{95C919E1-1CA8-4F37-A368-0FBF7572ECEB}" type="presParOf" srcId="{A867B9C8-FA77-46C8-84C7-EB369631FCC5}" destId="{02457063-7FA9-471A-96BE-E87CC88BEF6B}" srcOrd="15" destOrd="0" presId="urn:microsoft.com/office/officeart/2005/8/layout/cycle1"/>
    <dgm:cxn modelId="{402B7ECD-8D31-4F3D-9E6B-42A0360916BF}" type="presParOf" srcId="{A867B9C8-FA77-46C8-84C7-EB369631FCC5}" destId="{886F51DC-2C7B-4D18-944E-11F5BC4CF97C}" srcOrd="16" destOrd="0" presId="urn:microsoft.com/office/officeart/2005/8/layout/cycle1"/>
    <dgm:cxn modelId="{A91C24AF-BDB8-453C-9277-73CF641A2CE5}" type="presParOf" srcId="{A867B9C8-FA77-46C8-84C7-EB369631FCC5}" destId="{B8C21280-36FD-4747-94E1-0E07075F8EE7}" srcOrd="17" destOrd="0" presId="urn:microsoft.com/office/officeart/2005/8/layout/cycle1"/>
    <dgm:cxn modelId="{80E29FFB-213A-4453-97BD-C4385B35F8E4}" type="presParOf" srcId="{A867B9C8-FA77-46C8-84C7-EB369631FCC5}" destId="{E2F23549-0055-4E4F-B5B6-E998578846F9}" srcOrd="18" destOrd="0" presId="urn:microsoft.com/office/officeart/2005/8/layout/cycle1"/>
    <dgm:cxn modelId="{AE89A8F0-376D-4FCB-92AE-376B2B28C6D6}" type="presParOf" srcId="{A867B9C8-FA77-46C8-84C7-EB369631FCC5}" destId="{A35DDA30-793B-4B76-A245-2FFE6E654085}" srcOrd="19" destOrd="0" presId="urn:microsoft.com/office/officeart/2005/8/layout/cycle1"/>
    <dgm:cxn modelId="{B2F75A4B-C0D0-4C24-B636-81F5C9AE8F97}" type="presParOf" srcId="{A867B9C8-FA77-46C8-84C7-EB369631FCC5}" destId="{D3BA680F-2A3F-45FA-84E1-9E9D405B102F}" srcOrd="20" destOrd="0" presId="urn:microsoft.com/office/officeart/2005/8/layout/cycle1"/>
    <dgm:cxn modelId="{F750C061-5F00-4992-BD36-3F74062B3362}" type="presParOf" srcId="{A867B9C8-FA77-46C8-84C7-EB369631FCC5}" destId="{E0A8FF2C-875F-4729-AEA6-BD9641185858}" srcOrd="21" destOrd="0" presId="urn:microsoft.com/office/officeart/2005/8/layout/cycle1"/>
    <dgm:cxn modelId="{594356A2-10B2-4A52-9B1C-160E99E1CAFD}" type="presParOf" srcId="{A867B9C8-FA77-46C8-84C7-EB369631FCC5}" destId="{FBC03ED1-CA22-4F7D-927A-ADCB3B874A50}" srcOrd="22" destOrd="0" presId="urn:microsoft.com/office/officeart/2005/8/layout/cycle1"/>
    <dgm:cxn modelId="{FEF0EB6C-6609-477D-9846-99152EBA233D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15CDE5CD-99EA-4B38-A4B5-B0B335E624B3}" type="doc">
      <dgm:prSet loTypeId="urn:microsoft.com/office/officeart/2005/8/layout/radial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92CC22B-4DF9-47D9-A2E1-D9F85FC91271}">
      <dgm:prSet phldrT="[Text]"/>
      <dgm:spPr/>
      <dgm:t>
        <a:bodyPr/>
        <a:lstStyle/>
        <a:p>
          <a:r>
            <a:rPr lang="en-US" b="1" dirty="0" smtClean="0"/>
            <a:t>IMAGES</a:t>
          </a:r>
        </a:p>
      </dgm:t>
    </dgm:pt>
    <dgm:pt modelId="{0A22635C-7F77-4AEF-87E3-0AAD6AACA501}" type="parTrans" cxnId="{0981D57C-E4AB-485E-9CB9-CDFC322D9EE8}">
      <dgm:prSet/>
      <dgm:spPr/>
      <dgm:t>
        <a:bodyPr/>
        <a:lstStyle/>
        <a:p>
          <a:endParaRPr lang="en-US"/>
        </a:p>
      </dgm:t>
    </dgm:pt>
    <dgm:pt modelId="{C4DDCE9A-228C-4719-92BC-8E6872233297}" type="sibTrans" cxnId="{0981D57C-E4AB-485E-9CB9-CDFC322D9EE8}">
      <dgm:prSet/>
      <dgm:spPr/>
      <dgm:t>
        <a:bodyPr/>
        <a:lstStyle/>
        <a:p>
          <a:endParaRPr lang="en-US"/>
        </a:p>
      </dgm:t>
    </dgm:pt>
    <dgm:pt modelId="{E4F075EE-BCC1-4CB2-94CB-3529D76010AA}">
      <dgm:prSet phldrT="[Text]"/>
      <dgm:spPr/>
      <dgm:t>
        <a:bodyPr/>
        <a:lstStyle/>
        <a:p>
          <a:r>
            <a:rPr lang="en-US" dirty="0" smtClean="0"/>
            <a:t>Link</a:t>
          </a:r>
          <a:endParaRPr lang="en-US" dirty="0"/>
        </a:p>
      </dgm:t>
    </dgm:pt>
    <dgm:pt modelId="{BCF5D12C-40AF-4826-ADB1-2801474675F3}" type="parTrans" cxnId="{D27DEEA3-7AF5-4A60-B087-8ECD6B350EBD}">
      <dgm:prSet/>
      <dgm:spPr/>
      <dgm:t>
        <a:bodyPr/>
        <a:lstStyle/>
        <a:p>
          <a:endParaRPr lang="en-US"/>
        </a:p>
      </dgm:t>
    </dgm:pt>
    <dgm:pt modelId="{28D314FA-B67F-4719-8DB8-398020A13318}" type="sibTrans" cxnId="{D27DEEA3-7AF5-4A60-B087-8ECD6B350EBD}">
      <dgm:prSet/>
      <dgm:spPr/>
      <dgm:t>
        <a:bodyPr/>
        <a:lstStyle/>
        <a:p>
          <a:endParaRPr lang="en-US"/>
        </a:p>
      </dgm:t>
    </dgm:pt>
    <dgm:pt modelId="{CA753C3A-17D8-440F-9787-794E5B56F8B5}">
      <dgm:prSet phldrT="[Text]"/>
      <dgm:spPr/>
      <dgm:t>
        <a:bodyPr/>
        <a:lstStyle/>
        <a:p>
          <a:r>
            <a:rPr lang="en-US" dirty="0" smtClean="0"/>
            <a:t>Summary</a:t>
          </a:r>
          <a:endParaRPr lang="en-US" dirty="0"/>
        </a:p>
      </dgm:t>
    </dgm:pt>
    <dgm:pt modelId="{8F6E0860-4E8F-47FC-A14B-A3F7AC0D4B2A}" type="sibTrans" cxnId="{F108D788-3A46-4FE4-B480-9D1D411681AF}">
      <dgm:prSet/>
      <dgm:spPr/>
      <dgm:t>
        <a:bodyPr/>
        <a:lstStyle/>
        <a:p>
          <a:endParaRPr lang="en-US"/>
        </a:p>
      </dgm:t>
    </dgm:pt>
    <dgm:pt modelId="{9EB40868-1F76-4AFF-B300-4BE5DDB1E437}" type="parTrans" cxnId="{F108D788-3A46-4FE4-B480-9D1D411681AF}">
      <dgm:prSet/>
      <dgm:spPr/>
      <dgm:t>
        <a:bodyPr/>
        <a:lstStyle/>
        <a:p>
          <a:endParaRPr lang="en-US"/>
        </a:p>
      </dgm:t>
    </dgm:pt>
    <dgm:pt modelId="{2CF1C748-5ADD-447A-82A0-772232784CC8}">
      <dgm:prSet phldrT="[Text]"/>
      <dgm:spPr/>
      <dgm:t>
        <a:bodyPr/>
        <a:lstStyle/>
        <a:p>
          <a:r>
            <a:rPr lang="en-US" dirty="0" smtClean="0"/>
            <a:t>Alt Tags</a:t>
          </a:r>
        </a:p>
      </dgm:t>
    </dgm:pt>
    <dgm:pt modelId="{394B583E-A263-4EF8-A53A-3B1600A1EE9F}" type="sibTrans" cxnId="{526E8DFE-4551-41CB-B6C2-B4C0116B8AF6}">
      <dgm:prSet/>
      <dgm:spPr/>
      <dgm:t>
        <a:bodyPr/>
        <a:lstStyle/>
        <a:p>
          <a:endParaRPr lang="en-US"/>
        </a:p>
      </dgm:t>
    </dgm:pt>
    <dgm:pt modelId="{BDDAFCC2-CD1C-4841-BD7A-3986EDCE439A}" type="parTrans" cxnId="{526E8DFE-4551-41CB-B6C2-B4C0116B8AF6}">
      <dgm:prSet/>
      <dgm:spPr/>
      <dgm:t>
        <a:bodyPr/>
        <a:lstStyle/>
        <a:p>
          <a:endParaRPr lang="en-US"/>
        </a:p>
      </dgm:t>
    </dgm:pt>
    <dgm:pt modelId="{5AD7F2C6-CDB9-4B53-A177-3BC02AA7E0B7}">
      <dgm:prSet phldrT="[Text]"/>
      <dgm:spPr/>
      <dgm:t>
        <a:bodyPr/>
        <a:lstStyle/>
        <a:p>
          <a:r>
            <a:rPr lang="en-US" dirty="0" smtClean="0"/>
            <a:t>Title</a:t>
          </a:r>
          <a:endParaRPr lang="en-US" dirty="0"/>
        </a:p>
      </dgm:t>
    </dgm:pt>
    <dgm:pt modelId="{4C4A8628-B699-4EC5-8647-4F148DF1D2B2}" type="sibTrans" cxnId="{344628C3-774A-451E-8F9F-16C67BC1D2EB}">
      <dgm:prSet/>
      <dgm:spPr/>
      <dgm:t>
        <a:bodyPr/>
        <a:lstStyle/>
        <a:p>
          <a:endParaRPr lang="en-US"/>
        </a:p>
      </dgm:t>
    </dgm:pt>
    <dgm:pt modelId="{519D8911-9EEE-4382-B252-D24E54403BC2}" type="parTrans" cxnId="{344628C3-774A-451E-8F9F-16C67BC1D2EB}">
      <dgm:prSet/>
      <dgm:spPr/>
      <dgm:t>
        <a:bodyPr/>
        <a:lstStyle/>
        <a:p>
          <a:endParaRPr lang="en-US"/>
        </a:p>
      </dgm:t>
    </dgm:pt>
    <dgm:pt modelId="{7ABB0244-92FB-4473-96A3-FBDE87FC55B1}">
      <dgm:prSet/>
      <dgm:spPr/>
      <dgm:t>
        <a:bodyPr/>
        <a:lstStyle/>
        <a:p>
          <a:endParaRPr lang="en-US" dirty="0"/>
        </a:p>
      </dgm:t>
    </dgm:pt>
    <dgm:pt modelId="{28A588C3-7D0F-4ED2-A561-1799C4163497}" type="parTrans" cxnId="{556ABA7D-C667-4B24-B5EA-083FD97F3085}">
      <dgm:prSet/>
      <dgm:spPr/>
      <dgm:t>
        <a:bodyPr/>
        <a:lstStyle/>
        <a:p>
          <a:endParaRPr lang="en-US"/>
        </a:p>
      </dgm:t>
    </dgm:pt>
    <dgm:pt modelId="{93B28293-17FA-48D2-A31F-30A976601346}" type="sibTrans" cxnId="{556ABA7D-C667-4B24-B5EA-083FD97F3085}">
      <dgm:prSet/>
      <dgm:spPr/>
      <dgm:t>
        <a:bodyPr/>
        <a:lstStyle/>
        <a:p>
          <a:endParaRPr lang="en-US"/>
        </a:p>
      </dgm:t>
    </dgm:pt>
    <dgm:pt modelId="{500B296B-1558-47AA-B19E-A4D0FAE70541}" type="pres">
      <dgm:prSet presAssocID="{15CDE5CD-99EA-4B38-A4B5-B0B335E624B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9625FD0-C30B-4A3F-922A-82D7807C3707}" type="pres">
      <dgm:prSet presAssocID="{392CC22B-4DF9-47D9-A2E1-D9F85FC91271}" presName="centerShape" presStyleLbl="node0" presStyleIdx="0" presStyleCnt="1"/>
      <dgm:spPr/>
      <dgm:t>
        <a:bodyPr/>
        <a:lstStyle/>
        <a:p>
          <a:endParaRPr lang="en-US"/>
        </a:p>
      </dgm:t>
    </dgm:pt>
    <dgm:pt modelId="{95A2C823-7C6A-4E55-A109-4ADEAFD9B768}" type="pres">
      <dgm:prSet presAssocID="{BCF5D12C-40AF-4826-ADB1-2801474675F3}" presName="Name9" presStyleLbl="parChTrans1D2" presStyleIdx="0" presStyleCnt="4"/>
      <dgm:spPr/>
      <dgm:t>
        <a:bodyPr/>
        <a:lstStyle/>
        <a:p>
          <a:endParaRPr lang="en-US"/>
        </a:p>
      </dgm:t>
    </dgm:pt>
    <dgm:pt modelId="{8D50E081-0FF4-42C8-B6C8-082025016F7A}" type="pres">
      <dgm:prSet presAssocID="{BCF5D12C-40AF-4826-ADB1-2801474675F3}" presName="connTx" presStyleLbl="parChTrans1D2" presStyleIdx="0" presStyleCnt="4"/>
      <dgm:spPr/>
      <dgm:t>
        <a:bodyPr/>
        <a:lstStyle/>
        <a:p>
          <a:endParaRPr lang="en-US"/>
        </a:p>
      </dgm:t>
    </dgm:pt>
    <dgm:pt modelId="{E358876F-BA8C-4049-BEE2-42ED78A2C89B}" type="pres">
      <dgm:prSet presAssocID="{E4F075EE-BCC1-4CB2-94CB-3529D76010A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29EE76-9D78-4438-BAD3-A96A75B0ED32}" type="pres">
      <dgm:prSet presAssocID="{519D8911-9EEE-4382-B252-D24E54403BC2}" presName="Name9" presStyleLbl="parChTrans1D2" presStyleIdx="1" presStyleCnt="4"/>
      <dgm:spPr/>
      <dgm:t>
        <a:bodyPr/>
        <a:lstStyle/>
        <a:p>
          <a:endParaRPr lang="en-US"/>
        </a:p>
      </dgm:t>
    </dgm:pt>
    <dgm:pt modelId="{A86AABF8-1BFE-4151-BE11-4004474D8823}" type="pres">
      <dgm:prSet presAssocID="{519D8911-9EEE-4382-B252-D24E54403BC2}" presName="connTx" presStyleLbl="parChTrans1D2" presStyleIdx="1" presStyleCnt="4"/>
      <dgm:spPr/>
      <dgm:t>
        <a:bodyPr/>
        <a:lstStyle/>
        <a:p>
          <a:endParaRPr lang="en-US"/>
        </a:p>
      </dgm:t>
    </dgm:pt>
    <dgm:pt modelId="{F43174CA-0487-40F9-939C-EEDBF97DD3A1}" type="pres">
      <dgm:prSet presAssocID="{5AD7F2C6-CDB9-4B53-A177-3BC02AA7E0B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DEEFF7-A307-4F55-B027-4C12B0B29D57}" type="pres">
      <dgm:prSet presAssocID="{BDDAFCC2-CD1C-4841-BD7A-3986EDCE439A}" presName="Name9" presStyleLbl="parChTrans1D2" presStyleIdx="2" presStyleCnt="4"/>
      <dgm:spPr/>
      <dgm:t>
        <a:bodyPr/>
        <a:lstStyle/>
        <a:p>
          <a:endParaRPr lang="en-US"/>
        </a:p>
      </dgm:t>
    </dgm:pt>
    <dgm:pt modelId="{961D52B5-6845-4319-AB4F-00AA25F215CD}" type="pres">
      <dgm:prSet presAssocID="{BDDAFCC2-CD1C-4841-BD7A-3986EDCE439A}" presName="connTx" presStyleLbl="parChTrans1D2" presStyleIdx="2" presStyleCnt="4"/>
      <dgm:spPr/>
      <dgm:t>
        <a:bodyPr/>
        <a:lstStyle/>
        <a:p>
          <a:endParaRPr lang="en-US"/>
        </a:p>
      </dgm:t>
    </dgm:pt>
    <dgm:pt modelId="{7242B4EC-FF66-41CA-8B99-1CE9B91D42F6}" type="pres">
      <dgm:prSet presAssocID="{2CF1C748-5ADD-447A-82A0-772232784CC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17F718-9E0C-450F-BC73-1D0974B41127}" type="pres">
      <dgm:prSet presAssocID="{9EB40868-1F76-4AFF-B300-4BE5DDB1E437}" presName="Name9" presStyleLbl="parChTrans1D2" presStyleIdx="3" presStyleCnt="4"/>
      <dgm:spPr/>
      <dgm:t>
        <a:bodyPr/>
        <a:lstStyle/>
        <a:p>
          <a:endParaRPr lang="en-US"/>
        </a:p>
      </dgm:t>
    </dgm:pt>
    <dgm:pt modelId="{F9C953DF-26AD-4990-8E74-2D389EF979B6}" type="pres">
      <dgm:prSet presAssocID="{9EB40868-1F76-4AFF-B300-4BE5DDB1E437}" presName="connTx" presStyleLbl="parChTrans1D2" presStyleIdx="3" presStyleCnt="4"/>
      <dgm:spPr/>
      <dgm:t>
        <a:bodyPr/>
        <a:lstStyle/>
        <a:p>
          <a:endParaRPr lang="en-US"/>
        </a:p>
      </dgm:t>
    </dgm:pt>
    <dgm:pt modelId="{F9A087D1-DDCC-4DB7-A012-2330C43EC86D}" type="pres">
      <dgm:prSet presAssocID="{CA753C3A-17D8-440F-9787-794E5B56F8B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FC2736-BC02-4E24-9338-AC001CD55B2C}" type="presOf" srcId="{5AD7F2C6-CDB9-4B53-A177-3BC02AA7E0B7}" destId="{F43174CA-0487-40F9-939C-EEDBF97DD3A1}" srcOrd="0" destOrd="0" presId="urn:microsoft.com/office/officeart/2005/8/layout/radial1"/>
    <dgm:cxn modelId="{7DBBA6C1-AB85-4C53-AFBE-B1BD1AF92EDC}" type="presOf" srcId="{9EB40868-1F76-4AFF-B300-4BE5DDB1E437}" destId="{2717F718-9E0C-450F-BC73-1D0974B41127}" srcOrd="0" destOrd="0" presId="urn:microsoft.com/office/officeart/2005/8/layout/radial1"/>
    <dgm:cxn modelId="{0981D57C-E4AB-485E-9CB9-CDFC322D9EE8}" srcId="{15CDE5CD-99EA-4B38-A4B5-B0B335E624B3}" destId="{392CC22B-4DF9-47D9-A2E1-D9F85FC91271}" srcOrd="0" destOrd="0" parTransId="{0A22635C-7F77-4AEF-87E3-0AAD6AACA501}" sibTransId="{C4DDCE9A-228C-4719-92BC-8E6872233297}"/>
    <dgm:cxn modelId="{556ABA7D-C667-4B24-B5EA-083FD97F3085}" srcId="{15CDE5CD-99EA-4B38-A4B5-B0B335E624B3}" destId="{7ABB0244-92FB-4473-96A3-FBDE87FC55B1}" srcOrd="1" destOrd="0" parTransId="{28A588C3-7D0F-4ED2-A561-1799C4163497}" sibTransId="{93B28293-17FA-48D2-A31F-30A976601346}"/>
    <dgm:cxn modelId="{7343FD58-7757-40AF-B8B4-6E45927B2BEF}" type="presOf" srcId="{519D8911-9EEE-4382-B252-D24E54403BC2}" destId="{A86AABF8-1BFE-4151-BE11-4004474D8823}" srcOrd="1" destOrd="0" presId="urn:microsoft.com/office/officeart/2005/8/layout/radial1"/>
    <dgm:cxn modelId="{483FFA11-9FE7-4C97-A002-F60B63B1EC8B}" type="presOf" srcId="{BCF5D12C-40AF-4826-ADB1-2801474675F3}" destId="{95A2C823-7C6A-4E55-A109-4ADEAFD9B768}" srcOrd="0" destOrd="0" presId="urn:microsoft.com/office/officeart/2005/8/layout/radial1"/>
    <dgm:cxn modelId="{5DFB9045-F23B-491C-9320-A1702A7ABAB0}" type="presOf" srcId="{E4F075EE-BCC1-4CB2-94CB-3529D76010AA}" destId="{E358876F-BA8C-4049-BEE2-42ED78A2C89B}" srcOrd="0" destOrd="0" presId="urn:microsoft.com/office/officeart/2005/8/layout/radial1"/>
    <dgm:cxn modelId="{F108D788-3A46-4FE4-B480-9D1D411681AF}" srcId="{392CC22B-4DF9-47D9-A2E1-D9F85FC91271}" destId="{CA753C3A-17D8-440F-9787-794E5B56F8B5}" srcOrd="3" destOrd="0" parTransId="{9EB40868-1F76-4AFF-B300-4BE5DDB1E437}" sibTransId="{8F6E0860-4E8F-47FC-A14B-A3F7AC0D4B2A}"/>
    <dgm:cxn modelId="{CA5B6C31-72CD-4641-82B0-C5ED4E9A945D}" type="presOf" srcId="{2CF1C748-5ADD-447A-82A0-772232784CC8}" destId="{7242B4EC-FF66-41CA-8B99-1CE9B91D42F6}" srcOrd="0" destOrd="0" presId="urn:microsoft.com/office/officeart/2005/8/layout/radial1"/>
    <dgm:cxn modelId="{C5E2D31F-2EAD-4F4C-9FB0-5C666C78F9D0}" type="presOf" srcId="{CA753C3A-17D8-440F-9787-794E5B56F8B5}" destId="{F9A087D1-DDCC-4DB7-A012-2330C43EC86D}" srcOrd="0" destOrd="0" presId="urn:microsoft.com/office/officeart/2005/8/layout/radial1"/>
    <dgm:cxn modelId="{25D547D1-67AD-45EB-8F42-6B99463C99A7}" type="presOf" srcId="{BDDAFCC2-CD1C-4841-BD7A-3986EDCE439A}" destId="{961D52B5-6845-4319-AB4F-00AA25F215CD}" srcOrd="1" destOrd="0" presId="urn:microsoft.com/office/officeart/2005/8/layout/radial1"/>
    <dgm:cxn modelId="{18EF4347-1353-4628-9E61-238AB7EECDAA}" type="presOf" srcId="{392CC22B-4DF9-47D9-A2E1-D9F85FC91271}" destId="{C9625FD0-C30B-4A3F-922A-82D7807C3707}" srcOrd="0" destOrd="0" presId="urn:microsoft.com/office/officeart/2005/8/layout/radial1"/>
    <dgm:cxn modelId="{3B31A91F-1F4E-4A2D-8294-70A4EA6D0E33}" type="presOf" srcId="{519D8911-9EEE-4382-B252-D24E54403BC2}" destId="{7C29EE76-9D78-4438-BAD3-A96A75B0ED32}" srcOrd="0" destOrd="0" presId="urn:microsoft.com/office/officeart/2005/8/layout/radial1"/>
    <dgm:cxn modelId="{344628C3-774A-451E-8F9F-16C67BC1D2EB}" srcId="{392CC22B-4DF9-47D9-A2E1-D9F85FC91271}" destId="{5AD7F2C6-CDB9-4B53-A177-3BC02AA7E0B7}" srcOrd="1" destOrd="0" parTransId="{519D8911-9EEE-4382-B252-D24E54403BC2}" sibTransId="{4C4A8628-B699-4EC5-8647-4F148DF1D2B2}"/>
    <dgm:cxn modelId="{D4F75BD5-5A3B-429B-B2E9-CD3254B3C00D}" type="presOf" srcId="{9EB40868-1F76-4AFF-B300-4BE5DDB1E437}" destId="{F9C953DF-26AD-4990-8E74-2D389EF979B6}" srcOrd="1" destOrd="0" presId="urn:microsoft.com/office/officeart/2005/8/layout/radial1"/>
    <dgm:cxn modelId="{E8606016-A526-4007-9D9F-8C25620D4775}" type="presOf" srcId="{BCF5D12C-40AF-4826-ADB1-2801474675F3}" destId="{8D50E081-0FF4-42C8-B6C8-082025016F7A}" srcOrd="1" destOrd="0" presId="urn:microsoft.com/office/officeart/2005/8/layout/radial1"/>
    <dgm:cxn modelId="{D27DEEA3-7AF5-4A60-B087-8ECD6B350EBD}" srcId="{392CC22B-4DF9-47D9-A2E1-D9F85FC91271}" destId="{E4F075EE-BCC1-4CB2-94CB-3529D76010AA}" srcOrd="0" destOrd="0" parTransId="{BCF5D12C-40AF-4826-ADB1-2801474675F3}" sibTransId="{28D314FA-B67F-4719-8DB8-398020A13318}"/>
    <dgm:cxn modelId="{526E8DFE-4551-41CB-B6C2-B4C0116B8AF6}" srcId="{392CC22B-4DF9-47D9-A2E1-D9F85FC91271}" destId="{2CF1C748-5ADD-447A-82A0-772232784CC8}" srcOrd="2" destOrd="0" parTransId="{BDDAFCC2-CD1C-4841-BD7A-3986EDCE439A}" sibTransId="{394B583E-A263-4EF8-A53A-3B1600A1EE9F}"/>
    <dgm:cxn modelId="{F1D8C433-EFFE-4CAB-91DE-0F66DA6E1E57}" type="presOf" srcId="{15CDE5CD-99EA-4B38-A4B5-B0B335E624B3}" destId="{500B296B-1558-47AA-B19E-A4D0FAE70541}" srcOrd="0" destOrd="0" presId="urn:microsoft.com/office/officeart/2005/8/layout/radial1"/>
    <dgm:cxn modelId="{D8F545AF-E2F0-49BA-975A-22294C016A11}" type="presOf" srcId="{BDDAFCC2-CD1C-4841-BD7A-3986EDCE439A}" destId="{33DEEFF7-A307-4F55-B027-4C12B0B29D57}" srcOrd="0" destOrd="0" presId="urn:microsoft.com/office/officeart/2005/8/layout/radial1"/>
    <dgm:cxn modelId="{B2199A32-E515-4132-BBEB-BF4563A5F5A8}" type="presParOf" srcId="{500B296B-1558-47AA-B19E-A4D0FAE70541}" destId="{C9625FD0-C30B-4A3F-922A-82D7807C3707}" srcOrd="0" destOrd="0" presId="urn:microsoft.com/office/officeart/2005/8/layout/radial1"/>
    <dgm:cxn modelId="{F9C5470B-77DF-4653-B685-A4B627CEB909}" type="presParOf" srcId="{500B296B-1558-47AA-B19E-A4D0FAE70541}" destId="{95A2C823-7C6A-4E55-A109-4ADEAFD9B768}" srcOrd="1" destOrd="0" presId="urn:microsoft.com/office/officeart/2005/8/layout/radial1"/>
    <dgm:cxn modelId="{2D20DD73-EFE5-448E-949D-6533C735E96D}" type="presParOf" srcId="{95A2C823-7C6A-4E55-A109-4ADEAFD9B768}" destId="{8D50E081-0FF4-42C8-B6C8-082025016F7A}" srcOrd="0" destOrd="0" presId="urn:microsoft.com/office/officeart/2005/8/layout/radial1"/>
    <dgm:cxn modelId="{8AD9EBDE-C42C-47F0-A61D-6AFBEBF5AB2A}" type="presParOf" srcId="{500B296B-1558-47AA-B19E-A4D0FAE70541}" destId="{E358876F-BA8C-4049-BEE2-42ED78A2C89B}" srcOrd="2" destOrd="0" presId="urn:microsoft.com/office/officeart/2005/8/layout/radial1"/>
    <dgm:cxn modelId="{D349E863-5546-4197-82C7-509C00848A51}" type="presParOf" srcId="{500B296B-1558-47AA-B19E-A4D0FAE70541}" destId="{7C29EE76-9D78-4438-BAD3-A96A75B0ED32}" srcOrd="3" destOrd="0" presId="urn:microsoft.com/office/officeart/2005/8/layout/radial1"/>
    <dgm:cxn modelId="{27141969-AB0C-4CD8-9238-5B077A471F3F}" type="presParOf" srcId="{7C29EE76-9D78-4438-BAD3-A96A75B0ED32}" destId="{A86AABF8-1BFE-4151-BE11-4004474D8823}" srcOrd="0" destOrd="0" presId="urn:microsoft.com/office/officeart/2005/8/layout/radial1"/>
    <dgm:cxn modelId="{A9DAEFD7-FAB9-4F0B-BF29-8166B161B2AD}" type="presParOf" srcId="{500B296B-1558-47AA-B19E-A4D0FAE70541}" destId="{F43174CA-0487-40F9-939C-EEDBF97DD3A1}" srcOrd="4" destOrd="0" presId="urn:microsoft.com/office/officeart/2005/8/layout/radial1"/>
    <dgm:cxn modelId="{BABC6A65-8130-48F3-A941-37B8434DA84C}" type="presParOf" srcId="{500B296B-1558-47AA-B19E-A4D0FAE70541}" destId="{33DEEFF7-A307-4F55-B027-4C12B0B29D57}" srcOrd="5" destOrd="0" presId="urn:microsoft.com/office/officeart/2005/8/layout/radial1"/>
    <dgm:cxn modelId="{573FB4B1-600C-4915-AA7F-A180031E6C75}" type="presParOf" srcId="{33DEEFF7-A307-4F55-B027-4C12B0B29D57}" destId="{961D52B5-6845-4319-AB4F-00AA25F215CD}" srcOrd="0" destOrd="0" presId="urn:microsoft.com/office/officeart/2005/8/layout/radial1"/>
    <dgm:cxn modelId="{65BF0AF6-8B5E-4554-88BA-EB1DA70DBC51}" type="presParOf" srcId="{500B296B-1558-47AA-B19E-A4D0FAE70541}" destId="{7242B4EC-FF66-41CA-8B99-1CE9B91D42F6}" srcOrd="6" destOrd="0" presId="urn:microsoft.com/office/officeart/2005/8/layout/radial1"/>
    <dgm:cxn modelId="{4283462A-872E-42D7-9CBC-E730DA6EA9B1}" type="presParOf" srcId="{500B296B-1558-47AA-B19E-A4D0FAE70541}" destId="{2717F718-9E0C-450F-BC73-1D0974B41127}" srcOrd="7" destOrd="0" presId="urn:microsoft.com/office/officeart/2005/8/layout/radial1"/>
    <dgm:cxn modelId="{D03C1D2D-56F2-4766-B3F5-FEF556A1D407}" type="presParOf" srcId="{2717F718-9E0C-450F-BC73-1D0974B41127}" destId="{F9C953DF-26AD-4990-8E74-2D389EF979B6}" srcOrd="0" destOrd="0" presId="urn:microsoft.com/office/officeart/2005/8/layout/radial1"/>
    <dgm:cxn modelId="{68E9AB5A-9333-4CE5-8052-BDD1B3314033}" type="presParOf" srcId="{500B296B-1558-47AA-B19E-A4D0FAE70541}" destId="{F9A087D1-DDCC-4DB7-A012-2330C43EC86D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3C8CF03C-27CF-4DCD-B50C-2CC50D8535D3}" type="presOf" srcId="{C7A9B3AB-65CE-413A-8B58-6E451D3E1C7B}" destId="{82FAC6F4-786F-4865-93BD-497F74AF7807}" srcOrd="0" destOrd="0" presId="urn:microsoft.com/office/officeart/2005/8/layout/cycle1"/>
    <dgm:cxn modelId="{23517599-4BD6-46FF-B979-4E7C1F52D92F}" type="presOf" srcId="{6E72DC9E-CD3D-410A-BD95-FD6BCDEAAA4F}" destId="{FBC03ED1-CA22-4F7D-927A-ADCB3B874A50}" srcOrd="0" destOrd="0" presId="urn:microsoft.com/office/officeart/2005/8/layout/cycle1"/>
    <dgm:cxn modelId="{0F893D69-4166-425C-8560-37782A4193AF}" type="presOf" srcId="{9075DB8C-C221-4E3D-A2C7-3BEBCF4FF5DF}" destId="{A867B9C8-FA77-46C8-84C7-EB369631FCC5}" srcOrd="0" destOrd="0" presId="urn:microsoft.com/office/officeart/2005/8/layout/cycle1"/>
    <dgm:cxn modelId="{215D61FE-1974-4527-8E63-14AC105786F9}" type="presOf" srcId="{A5ADE10E-8BC6-4C0B-8D1E-B78043D08C93}" destId="{EC00C5EC-039A-4AC0-9C1D-153CF1B24091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46A39B10-D645-4D11-ACF0-7EC0F1E6557F}" type="presOf" srcId="{3238CEC7-E041-4C71-BB22-034F41C516CA}" destId="{D6042EF9-7852-4349-B250-0725C9C0630C}" srcOrd="0" destOrd="0" presId="urn:microsoft.com/office/officeart/2005/8/layout/cycle1"/>
    <dgm:cxn modelId="{422B1FBF-40CB-493C-BCA0-2DDFC46E387D}" type="presOf" srcId="{23353E87-F4D9-42D1-9D06-F14CE4B5443B}" destId="{C38919B1-6D0E-44C4-8360-4FA7FFAF313C}" srcOrd="0" destOrd="0" presId="urn:microsoft.com/office/officeart/2005/8/layout/cycle1"/>
    <dgm:cxn modelId="{B9C7517B-2976-40FF-A32C-12EAF1EA9B41}" type="presOf" srcId="{B7C53CCF-7A14-43FC-B5A0-540EECAC880D}" destId="{CA1AC196-3D10-4B22-B829-955943F99740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DE969F35-3C4F-407A-BBD2-7D721272C278}" type="presOf" srcId="{23B45576-B55B-43A6-8B06-AD443A0D1717}" destId="{DF578DB5-E8AB-483C-BE62-B7EFD510F9F8}" srcOrd="0" destOrd="0" presId="urn:microsoft.com/office/officeart/2005/8/layout/cycle1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8568D939-F597-4FF6-BCBE-CD2BC20B2B6A}" type="presOf" srcId="{631C75A1-3C75-431C-B102-063526F6C0B0}" destId="{D3BA680F-2A3F-45FA-84E1-9E9D405B102F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C56C68BF-9A80-4773-AA5F-D3D8925E72B2}" type="presOf" srcId="{AEA6D2D4-CA39-43C5-ABF0-36A9C108BF6F}" destId="{B8C21280-36FD-4747-94E1-0E07075F8EE7}" srcOrd="0" destOrd="0" presId="urn:microsoft.com/office/officeart/2005/8/layout/cycle1"/>
    <dgm:cxn modelId="{BD871BEF-CC08-424A-95A9-433533CDFC7A}" type="presOf" srcId="{5D4C8949-8149-4E4E-83DC-FACAFEEC106E}" destId="{D65C0A42-9AFE-4126-A926-9440BF3CDDEA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ADB1093C-07F1-4662-99CC-F26BDD323D23}" type="presOf" srcId="{653B69C5-8B91-4195-B4EC-4D99B41BA128}" destId="{47B4FB20-309E-40E2-9ABA-9487356B4BFF}" srcOrd="0" destOrd="0" presId="urn:microsoft.com/office/officeart/2005/8/layout/cycle1"/>
    <dgm:cxn modelId="{5B13F023-722D-4813-86B7-1497B62AE2FE}" type="presOf" srcId="{6F55577F-528C-496E-99CF-4DABF7A7A091}" destId="{8BB57371-1BE2-4471-A56F-BF6AB8F0CF72}" srcOrd="0" destOrd="0" presId="urn:microsoft.com/office/officeart/2005/8/layout/cycle1"/>
    <dgm:cxn modelId="{B87ACB62-1109-472D-984A-27436781BBD1}" type="presOf" srcId="{E3F9D8C1-0411-4E28-AF38-C68EE5ED7D3B}" destId="{886F51DC-2C7B-4D18-944E-11F5BC4CF97C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8F14AE91-0474-4EB5-B018-C28C46FC0454}" type="presOf" srcId="{06C44A3D-F039-47D8-8E15-5480220531C3}" destId="{7306523D-FDFA-41F1-ADCA-EC4D849438DA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784CB78F-A3C3-4C86-9E45-9EB28C600473}" type="presOf" srcId="{52A72663-9B83-4C87-9CE6-56DBA0A190B3}" destId="{983CFF7A-7444-4768-BBA9-6C28B79BDC16}" srcOrd="0" destOrd="0" presId="urn:microsoft.com/office/officeart/2005/8/layout/cycle1"/>
    <dgm:cxn modelId="{329F2655-A1C0-4BF0-863A-FF21BAA642A8}" type="presOf" srcId="{0EDA6DA1-FB37-4930-BF66-F09CED971810}" destId="{A35DDA30-793B-4B76-A245-2FFE6E654085}" srcOrd="0" destOrd="0" presId="urn:microsoft.com/office/officeart/2005/8/layout/cycle1"/>
    <dgm:cxn modelId="{F2CE90A5-BCC9-435B-BC1E-E21D9A528708}" type="presParOf" srcId="{A867B9C8-FA77-46C8-84C7-EB369631FCC5}" destId="{C3226AB4-E7B4-4F6B-9A71-1A853FE3F9CC}" srcOrd="0" destOrd="0" presId="urn:microsoft.com/office/officeart/2005/8/layout/cycle1"/>
    <dgm:cxn modelId="{66CDBD6B-E27D-49D4-9C79-6219C451DCF0}" type="presParOf" srcId="{A867B9C8-FA77-46C8-84C7-EB369631FCC5}" destId="{7306523D-FDFA-41F1-ADCA-EC4D849438DA}" srcOrd="1" destOrd="0" presId="urn:microsoft.com/office/officeart/2005/8/layout/cycle1"/>
    <dgm:cxn modelId="{9ECC9812-E24F-46A3-8725-A5F447E82DD4}" type="presParOf" srcId="{A867B9C8-FA77-46C8-84C7-EB369631FCC5}" destId="{8BB57371-1BE2-4471-A56F-BF6AB8F0CF72}" srcOrd="2" destOrd="0" presId="urn:microsoft.com/office/officeart/2005/8/layout/cycle1"/>
    <dgm:cxn modelId="{04C4CB80-0B8F-47AE-B26D-E457B3A14465}" type="presParOf" srcId="{A867B9C8-FA77-46C8-84C7-EB369631FCC5}" destId="{936B4AB0-2519-4EEC-9258-34A9A1F8FF9A}" srcOrd="3" destOrd="0" presId="urn:microsoft.com/office/officeart/2005/8/layout/cycle1"/>
    <dgm:cxn modelId="{507BEB6B-AEE5-4BD1-BC66-3714EED3F763}" type="presParOf" srcId="{A867B9C8-FA77-46C8-84C7-EB369631FCC5}" destId="{983CFF7A-7444-4768-BBA9-6C28B79BDC16}" srcOrd="4" destOrd="0" presId="urn:microsoft.com/office/officeart/2005/8/layout/cycle1"/>
    <dgm:cxn modelId="{49EAED5A-E433-4D31-88F0-2718B9C93398}" type="presParOf" srcId="{A867B9C8-FA77-46C8-84C7-EB369631FCC5}" destId="{47B4FB20-309E-40E2-9ABA-9487356B4BFF}" srcOrd="5" destOrd="0" presId="urn:microsoft.com/office/officeart/2005/8/layout/cycle1"/>
    <dgm:cxn modelId="{3BE39553-27D2-4F77-978A-3BC947F65E6B}" type="presParOf" srcId="{A867B9C8-FA77-46C8-84C7-EB369631FCC5}" destId="{C32B4767-1234-4902-A095-93FF266E4FE7}" srcOrd="6" destOrd="0" presId="urn:microsoft.com/office/officeart/2005/8/layout/cycle1"/>
    <dgm:cxn modelId="{8C902CA3-CF33-4F3F-A95E-9656F9F0D069}" type="presParOf" srcId="{A867B9C8-FA77-46C8-84C7-EB369631FCC5}" destId="{82FAC6F4-786F-4865-93BD-497F74AF7807}" srcOrd="7" destOrd="0" presId="urn:microsoft.com/office/officeart/2005/8/layout/cycle1"/>
    <dgm:cxn modelId="{FD03BF15-F080-4B4A-AF50-58CBB74CD422}" type="presParOf" srcId="{A867B9C8-FA77-46C8-84C7-EB369631FCC5}" destId="{CA1AC196-3D10-4B22-B829-955943F99740}" srcOrd="8" destOrd="0" presId="urn:microsoft.com/office/officeart/2005/8/layout/cycle1"/>
    <dgm:cxn modelId="{90C24889-C493-41EC-ACE3-339A4780496F}" type="presParOf" srcId="{A867B9C8-FA77-46C8-84C7-EB369631FCC5}" destId="{BA7021EF-8090-4BB2-A5DF-9350ADE6E666}" srcOrd="9" destOrd="0" presId="urn:microsoft.com/office/officeart/2005/8/layout/cycle1"/>
    <dgm:cxn modelId="{896D5AF8-2EEA-4CE8-B2F6-23D01C78D32F}" type="presParOf" srcId="{A867B9C8-FA77-46C8-84C7-EB369631FCC5}" destId="{EC00C5EC-039A-4AC0-9C1D-153CF1B24091}" srcOrd="10" destOrd="0" presId="urn:microsoft.com/office/officeart/2005/8/layout/cycle1"/>
    <dgm:cxn modelId="{A302D4B9-583C-4E07-A84F-0F9E7A16219C}" type="presParOf" srcId="{A867B9C8-FA77-46C8-84C7-EB369631FCC5}" destId="{D65C0A42-9AFE-4126-A926-9440BF3CDDEA}" srcOrd="11" destOrd="0" presId="urn:microsoft.com/office/officeart/2005/8/layout/cycle1"/>
    <dgm:cxn modelId="{1699261B-DA76-47E2-B201-C20BD6EFABA5}" type="presParOf" srcId="{A867B9C8-FA77-46C8-84C7-EB369631FCC5}" destId="{5B77C255-5928-4235-A9FE-A76D6A9D7FA4}" srcOrd="12" destOrd="0" presId="urn:microsoft.com/office/officeart/2005/8/layout/cycle1"/>
    <dgm:cxn modelId="{72417465-FDC2-425A-AEDF-6624CA3ABDE2}" type="presParOf" srcId="{A867B9C8-FA77-46C8-84C7-EB369631FCC5}" destId="{DF578DB5-E8AB-483C-BE62-B7EFD510F9F8}" srcOrd="13" destOrd="0" presId="urn:microsoft.com/office/officeart/2005/8/layout/cycle1"/>
    <dgm:cxn modelId="{1D4C5FD6-7387-43F2-80F6-73BBB24B1F01}" type="presParOf" srcId="{A867B9C8-FA77-46C8-84C7-EB369631FCC5}" destId="{C38919B1-6D0E-44C4-8360-4FA7FFAF313C}" srcOrd="14" destOrd="0" presId="urn:microsoft.com/office/officeart/2005/8/layout/cycle1"/>
    <dgm:cxn modelId="{237736BA-308C-4284-81BA-9F8298FEA06F}" type="presParOf" srcId="{A867B9C8-FA77-46C8-84C7-EB369631FCC5}" destId="{02457063-7FA9-471A-96BE-E87CC88BEF6B}" srcOrd="15" destOrd="0" presId="urn:microsoft.com/office/officeart/2005/8/layout/cycle1"/>
    <dgm:cxn modelId="{05058F01-54E9-47D0-96A4-01F347DD58FF}" type="presParOf" srcId="{A867B9C8-FA77-46C8-84C7-EB369631FCC5}" destId="{886F51DC-2C7B-4D18-944E-11F5BC4CF97C}" srcOrd="16" destOrd="0" presId="urn:microsoft.com/office/officeart/2005/8/layout/cycle1"/>
    <dgm:cxn modelId="{95E41873-5968-4F6B-BCA4-F2309D5FF87F}" type="presParOf" srcId="{A867B9C8-FA77-46C8-84C7-EB369631FCC5}" destId="{B8C21280-36FD-4747-94E1-0E07075F8EE7}" srcOrd="17" destOrd="0" presId="urn:microsoft.com/office/officeart/2005/8/layout/cycle1"/>
    <dgm:cxn modelId="{8285DB87-68E0-4B26-AB15-7312AD713C47}" type="presParOf" srcId="{A867B9C8-FA77-46C8-84C7-EB369631FCC5}" destId="{E2F23549-0055-4E4F-B5B6-E998578846F9}" srcOrd="18" destOrd="0" presId="urn:microsoft.com/office/officeart/2005/8/layout/cycle1"/>
    <dgm:cxn modelId="{72C8DA5F-F8B8-45E3-B2D1-44341F116DAD}" type="presParOf" srcId="{A867B9C8-FA77-46C8-84C7-EB369631FCC5}" destId="{A35DDA30-793B-4B76-A245-2FFE6E654085}" srcOrd="19" destOrd="0" presId="urn:microsoft.com/office/officeart/2005/8/layout/cycle1"/>
    <dgm:cxn modelId="{4660C0D8-5057-471C-90CF-A5CBE230877F}" type="presParOf" srcId="{A867B9C8-FA77-46C8-84C7-EB369631FCC5}" destId="{D3BA680F-2A3F-45FA-84E1-9E9D405B102F}" srcOrd="20" destOrd="0" presId="urn:microsoft.com/office/officeart/2005/8/layout/cycle1"/>
    <dgm:cxn modelId="{514F41AD-9B8F-41C4-9E7F-072156550F91}" type="presParOf" srcId="{A867B9C8-FA77-46C8-84C7-EB369631FCC5}" destId="{E0A8FF2C-875F-4729-AEA6-BD9641185858}" srcOrd="21" destOrd="0" presId="urn:microsoft.com/office/officeart/2005/8/layout/cycle1"/>
    <dgm:cxn modelId="{3FA6FC8E-F627-4105-AA3A-91E34D299AE6}" type="presParOf" srcId="{A867B9C8-FA77-46C8-84C7-EB369631FCC5}" destId="{FBC03ED1-CA22-4F7D-927A-ADCB3B874A50}" srcOrd="22" destOrd="0" presId="urn:microsoft.com/office/officeart/2005/8/layout/cycle1"/>
    <dgm:cxn modelId="{747CA3DC-6DB1-4F7A-9EA8-136311A1AB8F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15CDE5CD-99EA-4B38-A4B5-B0B335E624B3}" type="doc">
      <dgm:prSet loTypeId="urn:microsoft.com/office/officeart/2005/8/layout/radial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92CC22B-4DF9-47D9-A2E1-D9F85FC91271}">
      <dgm:prSet phldrT="[Text]"/>
      <dgm:spPr/>
      <dgm:t>
        <a:bodyPr/>
        <a:lstStyle/>
        <a:p>
          <a:r>
            <a:rPr lang="en-US" b="1" dirty="0" smtClean="0"/>
            <a:t>Email Marketing</a:t>
          </a:r>
        </a:p>
      </dgm:t>
    </dgm:pt>
    <dgm:pt modelId="{0A22635C-7F77-4AEF-87E3-0AAD6AACA501}" type="parTrans" cxnId="{0981D57C-E4AB-485E-9CB9-CDFC322D9EE8}">
      <dgm:prSet/>
      <dgm:spPr/>
      <dgm:t>
        <a:bodyPr/>
        <a:lstStyle/>
        <a:p>
          <a:endParaRPr lang="en-US"/>
        </a:p>
      </dgm:t>
    </dgm:pt>
    <dgm:pt modelId="{C4DDCE9A-228C-4719-92BC-8E6872233297}" type="sibTrans" cxnId="{0981D57C-E4AB-485E-9CB9-CDFC322D9EE8}">
      <dgm:prSet/>
      <dgm:spPr/>
      <dgm:t>
        <a:bodyPr/>
        <a:lstStyle/>
        <a:p>
          <a:endParaRPr lang="en-US"/>
        </a:p>
      </dgm:t>
    </dgm:pt>
    <dgm:pt modelId="{3B7CB5BF-07D1-418A-A6D0-3C3A09621C48}">
      <dgm:prSet phldrT="[Text]"/>
      <dgm:spPr/>
      <dgm:t>
        <a:bodyPr/>
        <a:lstStyle/>
        <a:p>
          <a:r>
            <a:rPr lang="en-US" dirty="0" smtClean="0"/>
            <a:t>Audience</a:t>
          </a:r>
          <a:endParaRPr lang="en-US" dirty="0"/>
        </a:p>
      </dgm:t>
    </dgm:pt>
    <dgm:pt modelId="{8FA15F87-474F-4997-B98C-6C533185655B}" type="parTrans" cxnId="{25DBE8EB-6DB6-420B-91AB-1FB69110C89A}">
      <dgm:prSet/>
      <dgm:spPr/>
      <dgm:t>
        <a:bodyPr/>
        <a:lstStyle/>
        <a:p>
          <a:endParaRPr lang="en-US"/>
        </a:p>
      </dgm:t>
    </dgm:pt>
    <dgm:pt modelId="{141BE136-7E70-4FE1-AAAD-78217B318255}" type="sibTrans" cxnId="{25DBE8EB-6DB6-420B-91AB-1FB69110C89A}">
      <dgm:prSet/>
      <dgm:spPr/>
      <dgm:t>
        <a:bodyPr/>
        <a:lstStyle/>
        <a:p>
          <a:endParaRPr lang="en-US"/>
        </a:p>
      </dgm:t>
    </dgm:pt>
    <dgm:pt modelId="{7ABB0244-92FB-4473-96A3-FBDE87FC55B1}">
      <dgm:prSet/>
      <dgm:spPr/>
      <dgm:t>
        <a:bodyPr/>
        <a:lstStyle/>
        <a:p>
          <a:endParaRPr lang="en-US" dirty="0"/>
        </a:p>
      </dgm:t>
    </dgm:pt>
    <dgm:pt modelId="{93B28293-17FA-48D2-A31F-30A976601346}" type="sibTrans" cxnId="{556ABA7D-C667-4B24-B5EA-083FD97F3085}">
      <dgm:prSet/>
      <dgm:spPr/>
      <dgm:t>
        <a:bodyPr/>
        <a:lstStyle/>
        <a:p>
          <a:endParaRPr lang="en-US"/>
        </a:p>
      </dgm:t>
    </dgm:pt>
    <dgm:pt modelId="{28A588C3-7D0F-4ED2-A561-1799C4163497}" type="parTrans" cxnId="{556ABA7D-C667-4B24-B5EA-083FD97F3085}">
      <dgm:prSet/>
      <dgm:spPr/>
      <dgm:t>
        <a:bodyPr/>
        <a:lstStyle/>
        <a:p>
          <a:endParaRPr lang="en-US"/>
        </a:p>
      </dgm:t>
    </dgm:pt>
    <dgm:pt modelId="{F9955630-0BAF-4848-AABC-B61D1D4F3399}">
      <dgm:prSet phldrT="[Text]"/>
      <dgm:spPr/>
      <dgm:t>
        <a:bodyPr/>
        <a:lstStyle/>
        <a:p>
          <a:r>
            <a:rPr lang="en-US" dirty="0" smtClean="0"/>
            <a:t>Create Value</a:t>
          </a:r>
          <a:endParaRPr lang="en-US" dirty="0"/>
        </a:p>
      </dgm:t>
    </dgm:pt>
    <dgm:pt modelId="{64E718D1-D0B9-4A22-A010-066B2260C690}" type="parTrans" cxnId="{53932C07-1E43-4A54-9E25-A1D2102069CF}">
      <dgm:prSet/>
      <dgm:spPr/>
      <dgm:t>
        <a:bodyPr/>
        <a:lstStyle/>
        <a:p>
          <a:endParaRPr lang="en-US"/>
        </a:p>
      </dgm:t>
    </dgm:pt>
    <dgm:pt modelId="{06E46B8B-8062-4306-B7D6-433982446DDA}" type="sibTrans" cxnId="{53932C07-1E43-4A54-9E25-A1D2102069CF}">
      <dgm:prSet/>
      <dgm:spPr/>
      <dgm:t>
        <a:bodyPr/>
        <a:lstStyle/>
        <a:p>
          <a:endParaRPr lang="en-US"/>
        </a:p>
      </dgm:t>
    </dgm:pt>
    <dgm:pt modelId="{5CF7E6B7-4072-493E-A7A0-FB4724B1167E}">
      <dgm:prSet phldrT="[Text]"/>
      <dgm:spPr/>
      <dgm:t>
        <a:bodyPr/>
        <a:lstStyle/>
        <a:p>
          <a:r>
            <a:rPr lang="en-US" dirty="0" smtClean="0"/>
            <a:t>Subject Lines</a:t>
          </a:r>
          <a:endParaRPr lang="en-US" dirty="0"/>
        </a:p>
      </dgm:t>
    </dgm:pt>
    <dgm:pt modelId="{DA985A65-636A-4824-8410-5E859703217F}" type="parTrans" cxnId="{A0451CF6-753B-4386-8D57-99C3C31E5C68}">
      <dgm:prSet/>
      <dgm:spPr/>
      <dgm:t>
        <a:bodyPr/>
        <a:lstStyle/>
        <a:p>
          <a:endParaRPr lang="en-US"/>
        </a:p>
      </dgm:t>
    </dgm:pt>
    <dgm:pt modelId="{D62E72E3-FAC5-4E39-839D-641F53A48519}" type="sibTrans" cxnId="{A0451CF6-753B-4386-8D57-99C3C31E5C68}">
      <dgm:prSet/>
      <dgm:spPr/>
      <dgm:t>
        <a:bodyPr/>
        <a:lstStyle/>
        <a:p>
          <a:endParaRPr lang="en-US"/>
        </a:p>
      </dgm:t>
    </dgm:pt>
    <dgm:pt modelId="{3B88EA2E-2232-4758-B6AA-0912AAEB02D8}">
      <dgm:prSet phldrT="[Text]"/>
      <dgm:spPr/>
      <dgm:t>
        <a:bodyPr/>
        <a:lstStyle/>
        <a:p>
          <a:r>
            <a:rPr lang="en-US" dirty="0" err="1" smtClean="0"/>
            <a:t>InfoGraphics</a:t>
          </a:r>
          <a:endParaRPr lang="en-US" dirty="0"/>
        </a:p>
      </dgm:t>
    </dgm:pt>
    <dgm:pt modelId="{7BA7DFFE-D0ED-469D-AFC0-04F16359867F}" type="parTrans" cxnId="{AC6E2FAF-63B5-4F18-A043-5E1B2EA76C46}">
      <dgm:prSet/>
      <dgm:spPr/>
      <dgm:t>
        <a:bodyPr/>
        <a:lstStyle/>
        <a:p>
          <a:endParaRPr lang="en-US"/>
        </a:p>
      </dgm:t>
    </dgm:pt>
    <dgm:pt modelId="{1BB1EEEE-193D-49B6-A627-3A2EA1149A6B}" type="sibTrans" cxnId="{AC6E2FAF-63B5-4F18-A043-5E1B2EA76C46}">
      <dgm:prSet/>
      <dgm:spPr/>
      <dgm:t>
        <a:bodyPr/>
        <a:lstStyle/>
        <a:p>
          <a:endParaRPr lang="en-US"/>
        </a:p>
      </dgm:t>
    </dgm:pt>
    <dgm:pt modelId="{20C25C63-CFFE-4CD7-9A4C-A83412EE92C7}">
      <dgm:prSet phldrT="[Text]"/>
      <dgm:spPr/>
      <dgm:t>
        <a:bodyPr/>
        <a:lstStyle/>
        <a:p>
          <a:r>
            <a:rPr lang="en-US" dirty="0" smtClean="0"/>
            <a:t>Social Proof</a:t>
          </a:r>
          <a:endParaRPr lang="en-US" dirty="0"/>
        </a:p>
      </dgm:t>
    </dgm:pt>
    <dgm:pt modelId="{3D23FD8C-C97A-4FB7-883B-1C82C3BAA128}" type="parTrans" cxnId="{6B6FFAC2-199D-4FDB-9C7D-A760237F8B10}">
      <dgm:prSet/>
      <dgm:spPr/>
      <dgm:t>
        <a:bodyPr/>
        <a:lstStyle/>
        <a:p>
          <a:endParaRPr lang="en-US"/>
        </a:p>
      </dgm:t>
    </dgm:pt>
    <dgm:pt modelId="{66C5F475-51F1-4958-881C-969451B07283}" type="sibTrans" cxnId="{6B6FFAC2-199D-4FDB-9C7D-A760237F8B10}">
      <dgm:prSet/>
      <dgm:spPr/>
      <dgm:t>
        <a:bodyPr/>
        <a:lstStyle/>
        <a:p>
          <a:endParaRPr lang="en-US"/>
        </a:p>
      </dgm:t>
    </dgm:pt>
    <dgm:pt modelId="{150F28C0-2BE1-4310-A220-A27D35C3DBF3}">
      <dgm:prSet phldrT="[Text]"/>
      <dgm:spPr/>
      <dgm:t>
        <a:bodyPr/>
        <a:lstStyle/>
        <a:p>
          <a:r>
            <a:rPr lang="en-US" dirty="0" smtClean="0"/>
            <a:t>Scarcity</a:t>
          </a:r>
          <a:endParaRPr lang="en-US" dirty="0"/>
        </a:p>
      </dgm:t>
    </dgm:pt>
    <dgm:pt modelId="{FFA6E2B2-ADFC-4494-8FEC-5F81CC7370D6}" type="parTrans" cxnId="{004221F5-8A4A-48FE-B5E6-5734B5426C95}">
      <dgm:prSet/>
      <dgm:spPr/>
      <dgm:t>
        <a:bodyPr/>
        <a:lstStyle/>
        <a:p>
          <a:endParaRPr lang="en-US"/>
        </a:p>
      </dgm:t>
    </dgm:pt>
    <dgm:pt modelId="{57B904D9-DB32-4272-9384-C5A2A6EB3B32}" type="sibTrans" cxnId="{004221F5-8A4A-48FE-B5E6-5734B5426C95}">
      <dgm:prSet/>
      <dgm:spPr/>
      <dgm:t>
        <a:bodyPr/>
        <a:lstStyle/>
        <a:p>
          <a:endParaRPr lang="en-US"/>
        </a:p>
      </dgm:t>
    </dgm:pt>
    <dgm:pt modelId="{E2ACC53B-B287-464B-82AB-2AC2BFAD6960}">
      <dgm:prSet phldrT="[Text]"/>
      <dgm:spPr/>
      <dgm:t>
        <a:bodyPr/>
        <a:lstStyle/>
        <a:p>
          <a:r>
            <a:rPr lang="en-US" dirty="0" smtClean="0"/>
            <a:t>Exclusivity</a:t>
          </a:r>
          <a:endParaRPr lang="en-US" dirty="0"/>
        </a:p>
      </dgm:t>
    </dgm:pt>
    <dgm:pt modelId="{04A4C968-DAA2-4F94-8138-8945E2C86D14}" type="parTrans" cxnId="{2B109B71-7C92-4E08-A4CB-ABEF5AD24913}">
      <dgm:prSet/>
      <dgm:spPr/>
      <dgm:t>
        <a:bodyPr/>
        <a:lstStyle/>
        <a:p>
          <a:endParaRPr lang="en-US"/>
        </a:p>
      </dgm:t>
    </dgm:pt>
    <dgm:pt modelId="{AC6ED813-8459-4504-AA52-3B36D38FFA41}" type="sibTrans" cxnId="{2B109B71-7C92-4E08-A4CB-ABEF5AD24913}">
      <dgm:prSet/>
      <dgm:spPr/>
      <dgm:t>
        <a:bodyPr/>
        <a:lstStyle/>
        <a:p>
          <a:endParaRPr lang="en-US"/>
        </a:p>
      </dgm:t>
    </dgm:pt>
    <dgm:pt modelId="{6BCD3E9F-26A2-4FAA-B22E-9BB6C3C5F1BC}" type="pres">
      <dgm:prSet presAssocID="{15CDE5CD-99EA-4B38-A4B5-B0B335E624B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86954F-5322-45E7-AEBC-A7DA1BEEE2E1}" type="pres">
      <dgm:prSet presAssocID="{392CC22B-4DF9-47D9-A2E1-D9F85FC91271}" presName="centerShape" presStyleLbl="node0" presStyleIdx="0" presStyleCnt="1"/>
      <dgm:spPr/>
      <dgm:t>
        <a:bodyPr/>
        <a:lstStyle/>
        <a:p>
          <a:endParaRPr lang="en-US"/>
        </a:p>
      </dgm:t>
    </dgm:pt>
    <dgm:pt modelId="{BB9BD305-37B1-4590-B9CE-929A4A33EF0F}" type="pres">
      <dgm:prSet presAssocID="{8FA15F87-474F-4997-B98C-6C533185655B}" presName="Name9" presStyleLbl="parChTrans1D2" presStyleIdx="0" presStyleCnt="7"/>
      <dgm:spPr/>
      <dgm:t>
        <a:bodyPr/>
        <a:lstStyle/>
        <a:p>
          <a:endParaRPr lang="en-US"/>
        </a:p>
      </dgm:t>
    </dgm:pt>
    <dgm:pt modelId="{F1E867DF-51B8-4395-BE70-37CCDBEA502E}" type="pres">
      <dgm:prSet presAssocID="{8FA15F87-474F-4997-B98C-6C533185655B}" presName="connTx" presStyleLbl="parChTrans1D2" presStyleIdx="0" presStyleCnt="7"/>
      <dgm:spPr/>
      <dgm:t>
        <a:bodyPr/>
        <a:lstStyle/>
        <a:p>
          <a:endParaRPr lang="en-US"/>
        </a:p>
      </dgm:t>
    </dgm:pt>
    <dgm:pt modelId="{04D29EA8-7E2E-4B1D-816E-9B2D2B6CC40D}" type="pres">
      <dgm:prSet presAssocID="{3B7CB5BF-07D1-418A-A6D0-3C3A09621C48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1CA183-C6C8-4141-A4D8-6ADBBC7B849D}" type="pres">
      <dgm:prSet presAssocID="{04A4C968-DAA2-4F94-8138-8945E2C86D14}" presName="Name9" presStyleLbl="parChTrans1D2" presStyleIdx="1" presStyleCnt="7"/>
      <dgm:spPr/>
      <dgm:t>
        <a:bodyPr/>
        <a:lstStyle/>
        <a:p>
          <a:endParaRPr lang="en-US"/>
        </a:p>
      </dgm:t>
    </dgm:pt>
    <dgm:pt modelId="{C1F35328-2500-4326-A9BF-B71DB396C0BB}" type="pres">
      <dgm:prSet presAssocID="{04A4C968-DAA2-4F94-8138-8945E2C86D14}" presName="connTx" presStyleLbl="parChTrans1D2" presStyleIdx="1" presStyleCnt="7"/>
      <dgm:spPr/>
      <dgm:t>
        <a:bodyPr/>
        <a:lstStyle/>
        <a:p>
          <a:endParaRPr lang="en-US"/>
        </a:p>
      </dgm:t>
    </dgm:pt>
    <dgm:pt modelId="{077A60F3-DDB7-4E07-9776-2CDE3AF9AD38}" type="pres">
      <dgm:prSet presAssocID="{E2ACC53B-B287-464B-82AB-2AC2BFAD6960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A7081D-9B57-4299-ADF1-4DF6DC74631A}" type="pres">
      <dgm:prSet presAssocID="{64E718D1-D0B9-4A22-A010-066B2260C690}" presName="Name9" presStyleLbl="parChTrans1D2" presStyleIdx="2" presStyleCnt="7"/>
      <dgm:spPr/>
      <dgm:t>
        <a:bodyPr/>
        <a:lstStyle/>
        <a:p>
          <a:endParaRPr lang="en-US"/>
        </a:p>
      </dgm:t>
    </dgm:pt>
    <dgm:pt modelId="{618A9BF1-E8C0-4405-AE98-9E5CE74F9E51}" type="pres">
      <dgm:prSet presAssocID="{64E718D1-D0B9-4A22-A010-066B2260C690}" presName="connTx" presStyleLbl="parChTrans1D2" presStyleIdx="2" presStyleCnt="7"/>
      <dgm:spPr/>
      <dgm:t>
        <a:bodyPr/>
        <a:lstStyle/>
        <a:p>
          <a:endParaRPr lang="en-US"/>
        </a:p>
      </dgm:t>
    </dgm:pt>
    <dgm:pt modelId="{7F0DE8C8-363B-4C3D-80B8-EE0D331A5088}" type="pres">
      <dgm:prSet presAssocID="{F9955630-0BAF-4848-AABC-B61D1D4F3399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54D18D-38DE-409F-BA08-C2C268F13868}" type="pres">
      <dgm:prSet presAssocID="{DA985A65-636A-4824-8410-5E859703217F}" presName="Name9" presStyleLbl="parChTrans1D2" presStyleIdx="3" presStyleCnt="7"/>
      <dgm:spPr/>
      <dgm:t>
        <a:bodyPr/>
        <a:lstStyle/>
        <a:p>
          <a:endParaRPr lang="en-US"/>
        </a:p>
      </dgm:t>
    </dgm:pt>
    <dgm:pt modelId="{B2AB742C-BA24-44D5-A73A-4302E699AC83}" type="pres">
      <dgm:prSet presAssocID="{DA985A65-636A-4824-8410-5E859703217F}" presName="connTx" presStyleLbl="parChTrans1D2" presStyleIdx="3" presStyleCnt="7"/>
      <dgm:spPr/>
      <dgm:t>
        <a:bodyPr/>
        <a:lstStyle/>
        <a:p>
          <a:endParaRPr lang="en-US"/>
        </a:p>
      </dgm:t>
    </dgm:pt>
    <dgm:pt modelId="{79E4625D-894F-4D40-9B92-8B17B18FC964}" type="pres">
      <dgm:prSet presAssocID="{5CF7E6B7-4072-493E-A7A0-FB4724B1167E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485261-1010-4E88-BBC8-58D01621A80B}" type="pres">
      <dgm:prSet presAssocID="{7BA7DFFE-D0ED-469D-AFC0-04F16359867F}" presName="Name9" presStyleLbl="parChTrans1D2" presStyleIdx="4" presStyleCnt="7"/>
      <dgm:spPr/>
      <dgm:t>
        <a:bodyPr/>
        <a:lstStyle/>
        <a:p>
          <a:endParaRPr lang="en-US"/>
        </a:p>
      </dgm:t>
    </dgm:pt>
    <dgm:pt modelId="{76A681C2-988A-49A8-8509-835726F47DF6}" type="pres">
      <dgm:prSet presAssocID="{7BA7DFFE-D0ED-469D-AFC0-04F16359867F}" presName="connTx" presStyleLbl="parChTrans1D2" presStyleIdx="4" presStyleCnt="7"/>
      <dgm:spPr/>
      <dgm:t>
        <a:bodyPr/>
        <a:lstStyle/>
        <a:p>
          <a:endParaRPr lang="en-US"/>
        </a:p>
      </dgm:t>
    </dgm:pt>
    <dgm:pt modelId="{EE97EBE9-F472-4151-93E1-66AD436DD4D7}" type="pres">
      <dgm:prSet presAssocID="{3B88EA2E-2232-4758-B6AA-0912AAEB02D8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BA3791-BD29-45B0-907F-8A604E134A3E}" type="pres">
      <dgm:prSet presAssocID="{3D23FD8C-C97A-4FB7-883B-1C82C3BAA128}" presName="Name9" presStyleLbl="parChTrans1D2" presStyleIdx="5" presStyleCnt="7"/>
      <dgm:spPr/>
      <dgm:t>
        <a:bodyPr/>
        <a:lstStyle/>
        <a:p>
          <a:endParaRPr lang="en-US"/>
        </a:p>
      </dgm:t>
    </dgm:pt>
    <dgm:pt modelId="{62F31D0E-6300-4612-B092-3BB5D902742C}" type="pres">
      <dgm:prSet presAssocID="{3D23FD8C-C97A-4FB7-883B-1C82C3BAA128}" presName="connTx" presStyleLbl="parChTrans1D2" presStyleIdx="5" presStyleCnt="7"/>
      <dgm:spPr/>
      <dgm:t>
        <a:bodyPr/>
        <a:lstStyle/>
        <a:p>
          <a:endParaRPr lang="en-US"/>
        </a:p>
      </dgm:t>
    </dgm:pt>
    <dgm:pt modelId="{9D7279EC-10FD-4B22-909B-7F1AF3C1290B}" type="pres">
      <dgm:prSet presAssocID="{20C25C63-CFFE-4CD7-9A4C-A83412EE92C7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BB6E98-5739-4589-B41A-E96619C8EB1A}" type="pres">
      <dgm:prSet presAssocID="{FFA6E2B2-ADFC-4494-8FEC-5F81CC7370D6}" presName="Name9" presStyleLbl="parChTrans1D2" presStyleIdx="6" presStyleCnt="7"/>
      <dgm:spPr/>
      <dgm:t>
        <a:bodyPr/>
        <a:lstStyle/>
        <a:p>
          <a:endParaRPr lang="en-US"/>
        </a:p>
      </dgm:t>
    </dgm:pt>
    <dgm:pt modelId="{2D36DB8C-4CAB-4A9A-BCD8-FF6A0A4E55F5}" type="pres">
      <dgm:prSet presAssocID="{FFA6E2B2-ADFC-4494-8FEC-5F81CC7370D6}" presName="connTx" presStyleLbl="parChTrans1D2" presStyleIdx="6" presStyleCnt="7"/>
      <dgm:spPr/>
      <dgm:t>
        <a:bodyPr/>
        <a:lstStyle/>
        <a:p>
          <a:endParaRPr lang="en-US"/>
        </a:p>
      </dgm:t>
    </dgm:pt>
    <dgm:pt modelId="{EBAD4A17-684C-44E6-AA5F-646B514BEC6C}" type="pres">
      <dgm:prSet presAssocID="{150F28C0-2BE1-4310-A220-A27D35C3DBF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085DB1-9CA7-46C1-99ED-80200ABD836A}" type="presOf" srcId="{FFA6E2B2-ADFC-4494-8FEC-5F81CC7370D6}" destId="{2D36DB8C-4CAB-4A9A-BCD8-FF6A0A4E55F5}" srcOrd="1" destOrd="0" presId="urn:microsoft.com/office/officeart/2005/8/layout/radial1"/>
    <dgm:cxn modelId="{BD7BD8DF-9C2D-4D7B-BCA6-F97789890BEE}" type="presOf" srcId="{3D23FD8C-C97A-4FB7-883B-1C82C3BAA128}" destId="{62F31D0E-6300-4612-B092-3BB5D902742C}" srcOrd="1" destOrd="0" presId="urn:microsoft.com/office/officeart/2005/8/layout/radial1"/>
    <dgm:cxn modelId="{04ABC1AC-B183-443F-B26F-CC236EEE80EB}" type="presOf" srcId="{150F28C0-2BE1-4310-A220-A27D35C3DBF3}" destId="{EBAD4A17-684C-44E6-AA5F-646B514BEC6C}" srcOrd="0" destOrd="0" presId="urn:microsoft.com/office/officeart/2005/8/layout/radial1"/>
    <dgm:cxn modelId="{6B6FFAC2-199D-4FDB-9C7D-A760237F8B10}" srcId="{392CC22B-4DF9-47D9-A2E1-D9F85FC91271}" destId="{20C25C63-CFFE-4CD7-9A4C-A83412EE92C7}" srcOrd="5" destOrd="0" parTransId="{3D23FD8C-C97A-4FB7-883B-1C82C3BAA128}" sibTransId="{66C5F475-51F1-4958-881C-969451B07283}"/>
    <dgm:cxn modelId="{38980175-F264-4E09-9CA4-8B029A5B9406}" type="presOf" srcId="{DA985A65-636A-4824-8410-5E859703217F}" destId="{B854D18D-38DE-409F-BA08-C2C268F13868}" srcOrd="0" destOrd="0" presId="urn:microsoft.com/office/officeart/2005/8/layout/radial1"/>
    <dgm:cxn modelId="{0981D57C-E4AB-485E-9CB9-CDFC322D9EE8}" srcId="{15CDE5CD-99EA-4B38-A4B5-B0B335E624B3}" destId="{392CC22B-4DF9-47D9-A2E1-D9F85FC91271}" srcOrd="0" destOrd="0" parTransId="{0A22635C-7F77-4AEF-87E3-0AAD6AACA501}" sibTransId="{C4DDCE9A-228C-4719-92BC-8E6872233297}"/>
    <dgm:cxn modelId="{299513C2-079F-4038-A3B1-11F3D6034D4B}" type="presOf" srcId="{E2ACC53B-B287-464B-82AB-2AC2BFAD6960}" destId="{077A60F3-DDB7-4E07-9776-2CDE3AF9AD38}" srcOrd="0" destOrd="0" presId="urn:microsoft.com/office/officeart/2005/8/layout/radial1"/>
    <dgm:cxn modelId="{34C53B2E-FE1C-48C4-8CA1-3F9A6DCDFEE0}" type="presOf" srcId="{64E718D1-D0B9-4A22-A010-066B2260C690}" destId="{BAA7081D-9B57-4299-ADF1-4DF6DC74631A}" srcOrd="0" destOrd="0" presId="urn:microsoft.com/office/officeart/2005/8/layout/radial1"/>
    <dgm:cxn modelId="{556ABA7D-C667-4B24-B5EA-083FD97F3085}" srcId="{15CDE5CD-99EA-4B38-A4B5-B0B335E624B3}" destId="{7ABB0244-92FB-4473-96A3-FBDE87FC55B1}" srcOrd="1" destOrd="0" parTransId="{28A588C3-7D0F-4ED2-A561-1799C4163497}" sibTransId="{93B28293-17FA-48D2-A31F-30A976601346}"/>
    <dgm:cxn modelId="{96D4B7AF-1140-43DD-BFAC-901937618B40}" type="presOf" srcId="{3B88EA2E-2232-4758-B6AA-0912AAEB02D8}" destId="{EE97EBE9-F472-4151-93E1-66AD436DD4D7}" srcOrd="0" destOrd="0" presId="urn:microsoft.com/office/officeart/2005/8/layout/radial1"/>
    <dgm:cxn modelId="{6E5A6A73-DCAF-42E7-9034-4F0EE83581DC}" type="presOf" srcId="{04A4C968-DAA2-4F94-8138-8945E2C86D14}" destId="{C1F35328-2500-4326-A9BF-B71DB396C0BB}" srcOrd="1" destOrd="0" presId="urn:microsoft.com/office/officeart/2005/8/layout/radial1"/>
    <dgm:cxn modelId="{25DBE8EB-6DB6-420B-91AB-1FB69110C89A}" srcId="{392CC22B-4DF9-47D9-A2E1-D9F85FC91271}" destId="{3B7CB5BF-07D1-418A-A6D0-3C3A09621C48}" srcOrd="0" destOrd="0" parTransId="{8FA15F87-474F-4997-B98C-6C533185655B}" sibTransId="{141BE136-7E70-4FE1-AAAD-78217B318255}"/>
    <dgm:cxn modelId="{B297F661-9261-464E-8881-FA8E9485E46B}" type="presOf" srcId="{64E718D1-D0B9-4A22-A010-066B2260C690}" destId="{618A9BF1-E8C0-4405-AE98-9E5CE74F9E51}" srcOrd="1" destOrd="0" presId="urn:microsoft.com/office/officeart/2005/8/layout/radial1"/>
    <dgm:cxn modelId="{A0451CF6-753B-4386-8D57-99C3C31E5C68}" srcId="{392CC22B-4DF9-47D9-A2E1-D9F85FC91271}" destId="{5CF7E6B7-4072-493E-A7A0-FB4724B1167E}" srcOrd="3" destOrd="0" parTransId="{DA985A65-636A-4824-8410-5E859703217F}" sibTransId="{D62E72E3-FAC5-4E39-839D-641F53A48519}"/>
    <dgm:cxn modelId="{EA6F88EA-9273-4085-87D1-172F96C5074E}" type="presOf" srcId="{15CDE5CD-99EA-4B38-A4B5-B0B335E624B3}" destId="{6BCD3E9F-26A2-4FAA-B22E-9BB6C3C5F1BC}" srcOrd="0" destOrd="0" presId="urn:microsoft.com/office/officeart/2005/8/layout/radial1"/>
    <dgm:cxn modelId="{2B109B71-7C92-4E08-A4CB-ABEF5AD24913}" srcId="{392CC22B-4DF9-47D9-A2E1-D9F85FC91271}" destId="{E2ACC53B-B287-464B-82AB-2AC2BFAD6960}" srcOrd="1" destOrd="0" parTransId="{04A4C968-DAA2-4F94-8138-8945E2C86D14}" sibTransId="{AC6ED813-8459-4504-AA52-3B36D38FFA41}"/>
    <dgm:cxn modelId="{0E6C13D3-D7EC-4760-940B-76F6744B3B01}" type="presOf" srcId="{DA985A65-636A-4824-8410-5E859703217F}" destId="{B2AB742C-BA24-44D5-A73A-4302E699AC83}" srcOrd="1" destOrd="0" presId="urn:microsoft.com/office/officeart/2005/8/layout/radial1"/>
    <dgm:cxn modelId="{A7A692D5-12C8-46F5-B133-6136C5117DC6}" type="presOf" srcId="{5CF7E6B7-4072-493E-A7A0-FB4724B1167E}" destId="{79E4625D-894F-4D40-9B92-8B17B18FC964}" srcOrd="0" destOrd="0" presId="urn:microsoft.com/office/officeart/2005/8/layout/radial1"/>
    <dgm:cxn modelId="{07C360AB-D694-4B15-87B9-31D3C5CACF58}" type="presOf" srcId="{8FA15F87-474F-4997-B98C-6C533185655B}" destId="{BB9BD305-37B1-4590-B9CE-929A4A33EF0F}" srcOrd="0" destOrd="0" presId="urn:microsoft.com/office/officeart/2005/8/layout/radial1"/>
    <dgm:cxn modelId="{B0980205-6092-4CB4-A7C9-883D94AE2BBE}" type="presOf" srcId="{8FA15F87-474F-4997-B98C-6C533185655B}" destId="{F1E867DF-51B8-4395-BE70-37CCDBEA502E}" srcOrd="1" destOrd="0" presId="urn:microsoft.com/office/officeart/2005/8/layout/radial1"/>
    <dgm:cxn modelId="{0D3480EE-03D7-491A-B834-8F278C8FBA19}" type="presOf" srcId="{7BA7DFFE-D0ED-469D-AFC0-04F16359867F}" destId="{76A681C2-988A-49A8-8509-835726F47DF6}" srcOrd="1" destOrd="0" presId="urn:microsoft.com/office/officeart/2005/8/layout/radial1"/>
    <dgm:cxn modelId="{AC6E2FAF-63B5-4F18-A043-5E1B2EA76C46}" srcId="{392CC22B-4DF9-47D9-A2E1-D9F85FC91271}" destId="{3B88EA2E-2232-4758-B6AA-0912AAEB02D8}" srcOrd="4" destOrd="0" parTransId="{7BA7DFFE-D0ED-469D-AFC0-04F16359867F}" sibTransId="{1BB1EEEE-193D-49B6-A627-3A2EA1149A6B}"/>
    <dgm:cxn modelId="{5C0071E2-BCA5-4D95-8762-8C1132170EB2}" type="presOf" srcId="{7BA7DFFE-D0ED-469D-AFC0-04F16359867F}" destId="{82485261-1010-4E88-BBC8-58D01621A80B}" srcOrd="0" destOrd="0" presId="urn:microsoft.com/office/officeart/2005/8/layout/radial1"/>
    <dgm:cxn modelId="{3EC09BA0-8FB5-428C-8FF1-0F18BA87D7A8}" type="presOf" srcId="{3B7CB5BF-07D1-418A-A6D0-3C3A09621C48}" destId="{04D29EA8-7E2E-4B1D-816E-9B2D2B6CC40D}" srcOrd="0" destOrd="0" presId="urn:microsoft.com/office/officeart/2005/8/layout/radial1"/>
    <dgm:cxn modelId="{004221F5-8A4A-48FE-B5E6-5734B5426C95}" srcId="{392CC22B-4DF9-47D9-A2E1-D9F85FC91271}" destId="{150F28C0-2BE1-4310-A220-A27D35C3DBF3}" srcOrd="6" destOrd="0" parTransId="{FFA6E2B2-ADFC-4494-8FEC-5F81CC7370D6}" sibTransId="{57B904D9-DB32-4272-9384-C5A2A6EB3B32}"/>
    <dgm:cxn modelId="{AA276D99-4FC2-40DF-9D92-13ADAA1B7234}" type="presOf" srcId="{F9955630-0BAF-4848-AABC-B61D1D4F3399}" destId="{7F0DE8C8-363B-4C3D-80B8-EE0D331A5088}" srcOrd="0" destOrd="0" presId="urn:microsoft.com/office/officeart/2005/8/layout/radial1"/>
    <dgm:cxn modelId="{9277701B-C7A2-4D7C-B7FE-545722453DD2}" type="presOf" srcId="{392CC22B-4DF9-47D9-A2E1-D9F85FC91271}" destId="{BF86954F-5322-45E7-AEBC-A7DA1BEEE2E1}" srcOrd="0" destOrd="0" presId="urn:microsoft.com/office/officeart/2005/8/layout/radial1"/>
    <dgm:cxn modelId="{8F5AA836-838A-41D0-8CA4-3B50817C697C}" type="presOf" srcId="{FFA6E2B2-ADFC-4494-8FEC-5F81CC7370D6}" destId="{E4BB6E98-5739-4589-B41A-E96619C8EB1A}" srcOrd="0" destOrd="0" presId="urn:microsoft.com/office/officeart/2005/8/layout/radial1"/>
    <dgm:cxn modelId="{53932C07-1E43-4A54-9E25-A1D2102069CF}" srcId="{392CC22B-4DF9-47D9-A2E1-D9F85FC91271}" destId="{F9955630-0BAF-4848-AABC-B61D1D4F3399}" srcOrd="2" destOrd="0" parTransId="{64E718D1-D0B9-4A22-A010-066B2260C690}" sibTransId="{06E46B8B-8062-4306-B7D6-433982446DDA}"/>
    <dgm:cxn modelId="{4D7FE013-1E7C-4540-9799-020D113115B2}" type="presOf" srcId="{3D23FD8C-C97A-4FB7-883B-1C82C3BAA128}" destId="{E4BA3791-BD29-45B0-907F-8A604E134A3E}" srcOrd="0" destOrd="0" presId="urn:microsoft.com/office/officeart/2005/8/layout/radial1"/>
    <dgm:cxn modelId="{BD2B3EC3-1EAB-4281-846B-85F99404245C}" type="presOf" srcId="{20C25C63-CFFE-4CD7-9A4C-A83412EE92C7}" destId="{9D7279EC-10FD-4B22-909B-7F1AF3C1290B}" srcOrd="0" destOrd="0" presId="urn:microsoft.com/office/officeart/2005/8/layout/radial1"/>
    <dgm:cxn modelId="{8992BE57-354C-41EF-BC93-16ACD9E10FB0}" type="presOf" srcId="{04A4C968-DAA2-4F94-8138-8945E2C86D14}" destId="{961CA183-C6C8-4141-A4D8-6ADBBC7B849D}" srcOrd="0" destOrd="0" presId="urn:microsoft.com/office/officeart/2005/8/layout/radial1"/>
    <dgm:cxn modelId="{7DBE9B68-C400-405C-84AB-089D10865C10}" type="presParOf" srcId="{6BCD3E9F-26A2-4FAA-B22E-9BB6C3C5F1BC}" destId="{BF86954F-5322-45E7-AEBC-A7DA1BEEE2E1}" srcOrd="0" destOrd="0" presId="urn:microsoft.com/office/officeart/2005/8/layout/radial1"/>
    <dgm:cxn modelId="{6B1554F1-5F88-4195-A4DB-7DEA4F02283C}" type="presParOf" srcId="{6BCD3E9F-26A2-4FAA-B22E-9BB6C3C5F1BC}" destId="{BB9BD305-37B1-4590-B9CE-929A4A33EF0F}" srcOrd="1" destOrd="0" presId="urn:microsoft.com/office/officeart/2005/8/layout/radial1"/>
    <dgm:cxn modelId="{B1CA8702-4EF5-4193-B9C4-56F44C1C8E1C}" type="presParOf" srcId="{BB9BD305-37B1-4590-B9CE-929A4A33EF0F}" destId="{F1E867DF-51B8-4395-BE70-37CCDBEA502E}" srcOrd="0" destOrd="0" presId="urn:microsoft.com/office/officeart/2005/8/layout/radial1"/>
    <dgm:cxn modelId="{0C102185-F460-416C-934F-2F3E69ED63D4}" type="presParOf" srcId="{6BCD3E9F-26A2-4FAA-B22E-9BB6C3C5F1BC}" destId="{04D29EA8-7E2E-4B1D-816E-9B2D2B6CC40D}" srcOrd="2" destOrd="0" presId="urn:microsoft.com/office/officeart/2005/8/layout/radial1"/>
    <dgm:cxn modelId="{11A683FF-6701-4F93-8545-2D63DC9C9042}" type="presParOf" srcId="{6BCD3E9F-26A2-4FAA-B22E-9BB6C3C5F1BC}" destId="{961CA183-C6C8-4141-A4D8-6ADBBC7B849D}" srcOrd="3" destOrd="0" presId="urn:microsoft.com/office/officeart/2005/8/layout/radial1"/>
    <dgm:cxn modelId="{8DB85C6D-2FDD-4271-BDD5-ED97223E2F7F}" type="presParOf" srcId="{961CA183-C6C8-4141-A4D8-6ADBBC7B849D}" destId="{C1F35328-2500-4326-A9BF-B71DB396C0BB}" srcOrd="0" destOrd="0" presId="urn:microsoft.com/office/officeart/2005/8/layout/radial1"/>
    <dgm:cxn modelId="{560B91FF-C42E-4486-88F9-9F9828A16655}" type="presParOf" srcId="{6BCD3E9F-26A2-4FAA-B22E-9BB6C3C5F1BC}" destId="{077A60F3-DDB7-4E07-9776-2CDE3AF9AD38}" srcOrd="4" destOrd="0" presId="urn:microsoft.com/office/officeart/2005/8/layout/radial1"/>
    <dgm:cxn modelId="{F44D2672-391F-4AA8-BCEC-14B1AE412243}" type="presParOf" srcId="{6BCD3E9F-26A2-4FAA-B22E-9BB6C3C5F1BC}" destId="{BAA7081D-9B57-4299-ADF1-4DF6DC74631A}" srcOrd="5" destOrd="0" presId="urn:microsoft.com/office/officeart/2005/8/layout/radial1"/>
    <dgm:cxn modelId="{6C575D52-DBAE-43AC-97B2-A94A7182767B}" type="presParOf" srcId="{BAA7081D-9B57-4299-ADF1-4DF6DC74631A}" destId="{618A9BF1-E8C0-4405-AE98-9E5CE74F9E51}" srcOrd="0" destOrd="0" presId="urn:microsoft.com/office/officeart/2005/8/layout/radial1"/>
    <dgm:cxn modelId="{D741E57C-9E2C-422A-8230-38110AEE1ED6}" type="presParOf" srcId="{6BCD3E9F-26A2-4FAA-B22E-9BB6C3C5F1BC}" destId="{7F0DE8C8-363B-4C3D-80B8-EE0D331A5088}" srcOrd="6" destOrd="0" presId="urn:microsoft.com/office/officeart/2005/8/layout/radial1"/>
    <dgm:cxn modelId="{AA6F14B2-2AE6-42A4-9981-F10BF71CD8B3}" type="presParOf" srcId="{6BCD3E9F-26A2-4FAA-B22E-9BB6C3C5F1BC}" destId="{B854D18D-38DE-409F-BA08-C2C268F13868}" srcOrd="7" destOrd="0" presId="urn:microsoft.com/office/officeart/2005/8/layout/radial1"/>
    <dgm:cxn modelId="{F6C31455-4073-4FDD-A9EE-89F8BBD3BF50}" type="presParOf" srcId="{B854D18D-38DE-409F-BA08-C2C268F13868}" destId="{B2AB742C-BA24-44D5-A73A-4302E699AC83}" srcOrd="0" destOrd="0" presId="urn:microsoft.com/office/officeart/2005/8/layout/radial1"/>
    <dgm:cxn modelId="{5D022DF0-9DF5-4035-9E74-15087EA88C96}" type="presParOf" srcId="{6BCD3E9F-26A2-4FAA-B22E-9BB6C3C5F1BC}" destId="{79E4625D-894F-4D40-9B92-8B17B18FC964}" srcOrd="8" destOrd="0" presId="urn:microsoft.com/office/officeart/2005/8/layout/radial1"/>
    <dgm:cxn modelId="{CD3BB95C-4B82-4B4D-A1E7-22FAFA2F4333}" type="presParOf" srcId="{6BCD3E9F-26A2-4FAA-B22E-9BB6C3C5F1BC}" destId="{82485261-1010-4E88-BBC8-58D01621A80B}" srcOrd="9" destOrd="0" presId="urn:microsoft.com/office/officeart/2005/8/layout/radial1"/>
    <dgm:cxn modelId="{439A8A94-CC7F-4594-BE92-06516934FD4F}" type="presParOf" srcId="{82485261-1010-4E88-BBC8-58D01621A80B}" destId="{76A681C2-988A-49A8-8509-835726F47DF6}" srcOrd="0" destOrd="0" presId="urn:microsoft.com/office/officeart/2005/8/layout/radial1"/>
    <dgm:cxn modelId="{6173E15C-3385-4D23-BF45-8C258C4D5D02}" type="presParOf" srcId="{6BCD3E9F-26A2-4FAA-B22E-9BB6C3C5F1BC}" destId="{EE97EBE9-F472-4151-93E1-66AD436DD4D7}" srcOrd="10" destOrd="0" presId="urn:microsoft.com/office/officeart/2005/8/layout/radial1"/>
    <dgm:cxn modelId="{E379ABAF-FEFB-4B20-9FFA-43ED96B9EEFB}" type="presParOf" srcId="{6BCD3E9F-26A2-4FAA-B22E-9BB6C3C5F1BC}" destId="{E4BA3791-BD29-45B0-907F-8A604E134A3E}" srcOrd="11" destOrd="0" presId="urn:microsoft.com/office/officeart/2005/8/layout/radial1"/>
    <dgm:cxn modelId="{9E0A9B24-67FE-470C-9C33-6D2A6321DE66}" type="presParOf" srcId="{E4BA3791-BD29-45B0-907F-8A604E134A3E}" destId="{62F31D0E-6300-4612-B092-3BB5D902742C}" srcOrd="0" destOrd="0" presId="urn:microsoft.com/office/officeart/2005/8/layout/radial1"/>
    <dgm:cxn modelId="{35D628F1-3E9E-4F2B-A021-9F725BDAB874}" type="presParOf" srcId="{6BCD3E9F-26A2-4FAA-B22E-9BB6C3C5F1BC}" destId="{9D7279EC-10FD-4B22-909B-7F1AF3C1290B}" srcOrd="12" destOrd="0" presId="urn:microsoft.com/office/officeart/2005/8/layout/radial1"/>
    <dgm:cxn modelId="{A933C443-7006-46B3-B71F-CEA0F07952A6}" type="presParOf" srcId="{6BCD3E9F-26A2-4FAA-B22E-9BB6C3C5F1BC}" destId="{E4BB6E98-5739-4589-B41A-E96619C8EB1A}" srcOrd="13" destOrd="0" presId="urn:microsoft.com/office/officeart/2005/8/layout/radial1"/>
    <dgm:cxn modelId="{F5071D88-5190-49E7-AF3B-2DFAC1D10366}" type="presParOf" srcId="{E4BB6E98-5739-4589-B41A-E96619C8EB1A}" destId="{2D36DB8C-4CAB-4A9A-BCD8-FF6A0A4E55F5}" srcOrd="0" destOrd="0" presId="urn:microsoft.com/office/officeart/2005/8/layout/radial1"/>
    <dgm:cxn modelId="{3C8598EE-7B45-4A2C-8037-2C094CB3C3B3}" type="presParOf" srcId="{6BCD3E9F-26A2-4FAA-B22E-9BB6C3C5F1BC}" destId="{EBAD4A17-684C-44E6-AA5F-646B514BEC6C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E59D63BF-9F01-46EE-AC0D-0692622E3EDC}" type="presOf" srcId="{6F55577F-528C-496E-99CF-4DABF7A7A091}" destId="{8BB57371-1BE2-4471-A56F-BF6AB8F0CF72}" srcOrd="0" destOrd="0" presId="urn:microsoft.com/office/officeart/2005/8/layout/cycle1"/>
    <dgm:cxn modelId="{92EF610E-A59B-492F-8970-69933A8B5E90}" type="presOf" srcId="{3238CEC7-E041-4C71-BB22-034F41C516CA}" destId="{D6042EF9-7852-4349-B250-0725C9C0630C}" srcOrd="0" destOrd="0" presId="urn:microsoft.com/office/officeart/2005/8/layout/cycle1"/>
    <dgm:cxn modelId="{A9B26F90-AD7E-4376-99F2-A40167AC1D84}" type="presOf" srcId="{631C75A1-3C75-431C-B102-063526F6C0B0}" destId="{D3BA680F-2A3F-45FA-84E1-9E9D405B102F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881D0D2B-EDDA-4CCF-95B6-05875F5F0D1E}" type="presOf" srcId="{06C44A3D-F039-47D8-8E15-5480220531C3}" destId="{7306523D-FDFA-41F1-ADCA-EC4D849438DA}" srcOrd="0" destOrd="0" presId="urn:microsoft.com/office/officeart/2005/8/layout/cycle1"/>
    <dgm:cxn modelId="{5849F211-B821-43D1-A56B-870E07A0C2FE}" type="presOf" srcId="{E3F9D8C1-0411-4E28-AF38-C68EE5ED7D3B}" destId="{886F51DC-2C7B-4D18-944E-11F5BC4CF97C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7A53671B-2FC9-4A5E-A334-122D7370FD4F}" type="presOf" srcId="{B7C53CCF-7A14-43FC-B5A0-540EECAC880D}" destId="{CA1AC196-3D10-4B22-B829-955943F99740}" srcOrd="0" destOrd="0" presId="urn:microsoft.com/office/officeart/2005/8/layout/cycle1"/>
    <dgm:cxn modelId="{633255EB-677A-484F-8C99-68C433C6CBD6}" type="presOf" srcId="{6E72DC9E-CD3D-410A-BD95-FD6BCDEAAA4F}" destId="{FBC03ED1-CA22-4F7D-927A-ADCB3B874A50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0B4F4D8A-DC39-4A09-A977-784B7BCAD8E6}" type="presOf" srcId="{AEA6D2D4-CA39-43C5-ABF0-36A9C108BF6F}" destId="{B8C21280-36FD-4747-94E1-0E07075F8EE7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78A18DF1-99E2-425C-B013-98B95B9BA55F}" type="presOf" srcId="{52A72663-9B83-4C87-9CE6-56DBA0A190B3}" destId="{983CFF7A-7444-4768-BBA9-6C28B79BDC16}" srcOrd="0" destOrd="0" presId="urn:microsoft.com/office/officeart/2005/8/layout/cycle1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6D8D3B05-3633-4D92-B04B-993C72836E07}" type="presOf" srcId="{9075DB8C-C221-4E3D-A2C7-3BEBCF4FF5DF}" destId="{A867B9C8-FA77-46C8-84C7-EB369631FCC5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33734B1C-DD6B-49EC-9501-FAAD96641F17}" type="presOf" srcId="{C7A9B3AB-65CE-413A-8B58-6E451D3E1C7B}" destId="{82FAC6F4-786F-4865-93BD-497F74AF7807}" srcOrd="0" destOrd="0" presId="urn:microsoft.com/office/officeart/2005/8/layout/cycle1"/>
    <dgm:cxn modelId="{E3C98252-4172-4CF4-896E-FF4341AADAFA}" type="presOf" srcId="{5D4C8949-8149-4E4E-83DC-FACAFEEC106E}" destId="{D65C0A42-9AFE-4126-A926-9440BF3CDDEA}" srcOrd="0" destOrd="0" presId="urn:microsoft.com/office/officeart/2005/8/layout/cycle1"/>
    <dgm:cxn modelId="{00E4640A-BFC7-4F5B-98C6-F146558BAE67}" type="presOf" srcId="{23B45576-B55B-43A6-8B06-AD443A0D1717}" destId="{DF578DB5-E8AB-483C-BE62-B7EFD510F9F8}" srcOrd="0" destOrd="0" presId="urn:microsoft.com/office/officeart/2005/8/layout/cycle1"/>
    <dgm:cxn modelId="{9EF8A5E2-0E79-46B0-922B-00320F1AB00A}" type="presOf" srcId="{653B69C5-8B91-4195-B4EC-4D99B41BA128}" destId="{47B4FB20-309E-40E2-9ABA-9487356B4BFF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2BD32D9C-94A1-4280-B747-35FA48AD95F5}" type="presOf" srcId="{23353E87-F4D9-42D1-9D06-F14CE4B5443B}" destId="{C38919B1-6D0E-44C4-8360-4FA7FFAF313C}" srcOrd="0" destOrd="0" presId="urn:microsoft.com/office/officeart/2005/8/layout/cycle1"/>
    <dgm:cxn modelId="{5047F78E-ADBB-4774-A40E-E603C157E2B2}" type="presOf" srcId="{A5ADE10E-8BC6-4C0B-8D1E-B78043D08C93}" destId="{EC00C5EC-039A-4AC0-9C1D-153CF1B24091}" srcOrd="0" destOrd="0" presId="urn:microsoft.com/office/officeart/2005/8/layout/cycle1"/>
    <dgm:cxn modelId="{44713CF8-0DE1-4292-ABB1-A86A1E26401D}" type="presOf" srcId="{0EDA6DA1-FB37-4930-BF66-F09CED971810}" destId="{A35DDA30-793B-4B76-A245-2FFE6E654085}" srcOrd="0" destOrd="0" presId="urn:microsoft.com/office/officeart/2005/8/layout/cycle1"/>
    <dgm:cxn modelId="{9DF97285-BD6A-4911-BBC9-1323FC35B916}" type="presParOf" srcId="{A867B9C8-FA77-46C8-84C7-EB369631FCC5}" destId="{C3226AB4-E7B4-4F6B-9A71-1A853FE3F9CC}" srcOrd="0" destOrd="0" presId="urn:microsoft.com/office/officeart/2005/8/layout/cycle1"/>
    <dgm:cxn modelId="{42522499-938E-4ADF-821F-64B0DC9F0E23}" type="presParOf" srcId="{A867B9C8-FA77-46C8-84C7-EB369631FCC5}" destId="{7306523D-FDFA-41F1-ADCA-EC4D849438DA}" srcOrd="1" destOrd="0" presId="urn:microsoft.com/office/officeart/2005/8/layout/cycle1"/>
    <dgm:cxn modelId="{8080F5A6-F9CA-4AEC-B4AE-665B0BCDE907}" type="presParOf" srcId="{A867B9C8-FA77-46C8-84C7-EB369631FCC5}" destId="{8BB57371-1BE2-4471-A56F-BF6AB8F0CF72}" srcOrd="2" destOrd="0" presId="urn:microsoft.com/office/officeart/2005/8/layout/cycle1"/>
    <dgm:cxn modelId="{9D2BD644-58A6-4E35-950F-D323C36F818E}" type="presParOf" srcId="{A867B9C8-FA77-46C8-84C7-EB369631FCC5}" destId="{936B4AB0-2519-4EEC-9258-34A9A1F8FF9A}" srcOrd="3" destOrd="0" presId="urn:microsoft.com/office/officeart/2005/8/layout/cycle1"/>
    <dgm:cxn modelId="{FFA90AD6-3DD4-4505-BF5E-A713DC5FCAB6}" type="presParOf" srcId="{A867B9C8-FA77-46C8-84C7-EB369631FCC5}" destId="{983CFF7A-7444-4768-BBA9-6C28B79BDC16}" srcOrd="4" destOrd="0" presId="urn:microsoft.com/office/officeart/2005/8/layout/cycle1"/>
    <dgm:cxn modelId="{AA3A5606-70C7-44D2-BEAD-FB78F52C904C}" type="presParOf" srcId="{A867B9C8-FA77-46C8-84C7-EB369631FCC5}" destId="{47B4FB20-309E-40E2-9ABA-9487356B4BFF}" srcOrd="5" destOrd="0" presId="urn:microsoft.com/office/officeart/2005/8/layout/cycle1"/>
    <dgm:cxn modelId="{DB002278-E911-445B-868B-872E3803B5B0}" type="presParOf" srcId="{A867B9C8-FA77-46C8-84C7-EB369631FCC5}" destId="{C32B4767-1234-4902-A095-93FF266E4FE7}" srcOrd="6" destOrd="0" presId="urn:microsoft.com/office/officeart/2005/8/layout/cycle1"/>
    <dgm:cxn modelId="{5E58B199-1813-4D13-962F-E91632D86865}" type="presParOf" srcId="{A867B9C8-FA77-46C8-84C7-EB369631FCC5}" destId="{82FAC6F4-786F-4865-93BD-497F74AF7807}" srcOrd="7" destOrd="0" presId="urn:microsoft.com/office/officeart/2005/8/layout/cycle1"/>
    <dgm:cxn modelId="{2DE8653E-802C-47F7-942A-93FD6FE3E0ED}" type="presParOf" srcId="{A867B9C8-FA77-46C8-84C7-EB369631FCC5}" destId="{CA1AC196-3D10-4B22-B829-955943F99740}" srcOrd="8" destOrd="0" presId="urn:microsoft.com/office/officeart/2005/8/layout/cycle1"/>
    <dgm:cxn modelId="{7A9FA167-BC99-407D-B50E-2F5B522AD78F}" type="presParOf" srcId="{A867B9C8-FA77-46C8-84C7-EB369631FCC5}" destId="{BA7021EF-8090-4BB2-A5DF-9350ADE6E666}" srcOrd="9" destOrd="0" presId="urn:microsoft.com/office/officeart/2005/8/layout/cycle1"/>
    <dgm:cxn modelId="{F66F3F04-504C-4E28-9E8B-842B33BB9420}" type="presParOf" srcId="{A867B9C8-FA77-46C8-84C7-EB369631FCC5}" destId="{EC00C5EC-039A-4AC0-9C1D-153CF1B24091}" srcOrd="10" destOrd="0" presId="urn:microsoft.com/office/officeart/2005/8/layout/cycle1"/>
    <dgm:cxn modelId="{6BA1885C-D95B-4BCC-9CFA-1F4D3DA0BB7E}" type="presParOf" srcId="{A867B9C8-FA77-46C8-84C7-EB369631FCC5}" destId="{D65C0A42-9AFE-4126-A926-9440BF3CDDEA}" srcOrd="11" destOrd="0" presId="urn:microsoft.com/office/officeart/2005/8/layout/cycle1"/>
    <dgm:cxn modelId="{EC3F345C-0C4B-4EBB-A2BF-75153E88ACAC}" type="presParOf" srcId="{A867B9C8-FA77-46C8-84C7-EB369631FCC5}" destId="{5B77C255-5928-4235-A9FE-A76D6A9D7FA4}" srcOrd="12" destOrd="0" presId="urn:microsoft.com/office/officeart/2005/8/layout/cycle1"/>
    <dgm:cxn modelId="{59DCB958-EF2F-4095-8D46-85F922B92F24}" type="presParOf" srcId="{A867B9C8-FA77-46C8-84C7-EB369631FCC5}" destId="{DF578DB5-E8AB-483C-BE62-B7EFD510F9F8}" srcOrd="13" destOrd="0" presId="urn:microsoft.com/office/officeart/2005/8/layout/cycle1"/>
    <dgm:cxn modelId="{BF419919-BA23-4F34-B810-9CB8DBB02E7B}" type="presParOf" srcId="{A867B9C8-FA77-46C8-84C7-EB369631FCC5}" destId="{C38919B1-6D0E-44C4-8360-4FA7FFAF313C}" srcOrd="14" destOrd="0" presId="urn:microsoft.com/office/officeart/2005/8/layout/cycle1"/>
    <dgm:cxn modelId="{287C36B5-271C-446F-965B-8F0C33C91FCB}" type="presParOf" srcId="{A867B9C8-FA77-46C8-84C7-EB369631FCC5}" destId="{02457063-7FA9-471A-96BE-E87CC88BEF6B}" srcOrd="15" destOrd="0" presId="urn:microsoft.com/office/officeart/2005/8/layout/cycle1"/>
    <dgm:cxn modelId="{83B549DC-C2FA-4F11-B8A4-0B0DE594C13D}" type="presParOf" srcId="{A867B9C8-FA77-46C8-84C7-EB369631FCC5}" destId="{886F51DC-2C7B-4D18-944E-11F5BC4CF97C}" srcOrd="16" destOrd="0" presId="urn:microsoft.com/office/officeart/2005/8/layout/cycle1"/>
    <dgm:cxn modelId="{8A898CE1-C9D7-4EF7-B821-89D03FF36891}" type="presParOf" srcId="{A867B9C8-FA77-46C8-84C7-EB369631FCC5}" destId="{B8C21280-36FD-4747-94E1-0E07075F8EE7}" srcOrd="17" destOrd="0" presId="urn:microsoft.com/office/officeart/2005/8/layout/cycle1"/>
    <dgm:cxn modelId="{2C1CC600-60AC-4B9E-9D58-DA88AF5C97D6}" type="presParOf" srcId="{A867B9C8-FA77-46C8-84C7-EB369631FCC5}" destId="{E2F23549-0055-4E4F-B5B6-E998578846F9}" srcOrd="18" destOrd="0" presId="urn:microsoft.com/office/officeart/2005/8/layout/cycle1"/>
    <dgm:cxn modelId="{E4159141-FD62-4046-B3B5-1984BDF52733}" type="presParOf" srcId="{A867B9C8-FA77-46C8-84C7-EB369631FCC5}" destId="{A35DDA30-793B-4B76-A245-2FFE6E654085}" srcOrd="19" destOrd="0" presId="urn:microsoft.com/office/officeart/2005/8/layout/cycle1"/>
    <dgm:cxn modelId="{EB37F289-0AC3-497F-97B1-A48D6BEB7652}" type="presParOf" srcId="{A867B9C8-FA77-46C8-84C7-EB369631FCC5}" destId="{D3BA680F-2A3F-45FA-84E1-9E9D405B102F}" srcOrd="20" destOrd="0" presId="urn:microsoft.com/office/officeart/2005/8/layout/cycle1"/>
    <dgm:cxn modelId="{B750C994-B9B1-4112-A581-369BCCB3B334}" type="presParOf" srcId="{A867B9C8-FA77-46C8-84C7-EB369631FCC5}" destId="{E0A8FF2C-875F-4729-AEA6-BD9641185858}" srcOrd="21" destOrd="0" presId="urn:microsoft.com/office/officeart/2005/8/layout/cycle1"/>
    <dgm:cxn modelId="{4972470F-616E-4AE4-9A11-FBFA5E4E9F23}" type="presParOf" srcId="{A867B9C8-FA77-46C8-84C7-EB369631FCC5}" destId="{FBC03ED1-CA22-4F7D-927A-ADCB3B874A50}" srcOrd="22" destOrd="0" presId="urn:microsoft.com/office/officeart/2005/8/layout/cycle1"/>
    <dgm:cxn modelId="{9138DA07-5DF0-4AE4-9C71-FF90F7526DBA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15CDE5CD-99EA-4B38-A4B5-B0B335E624B3}" type="doc">
      <dgm:prSet loTypeId="urn:microsoft.com/office/officeart/2005/8/layout/radial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ABB0244-92FB-4473-96A3-FBDE87FC55B1}">
      <dgm:prSet/>
      <dgm:spPr/>
      <dgm:t>
        <a:bodyPr/>
        <a:lstStyle/>
        <a:p>
          <a:endParaRPr lang="en-US" dirty="0"/>
        </a:p>
      </dgm:t>
    </dgm:pt>
    <dgm:pt modelId="{93B28293-17FA-48D2-A31F-30A976601346}" type="sibTrans" cxnId="{556ABA7D-C667-4B24-B5EA-083FD97F3085}">
      <dgm:prSet/>
      <dgm:spPr/>
      <dgm:t>
        <a:bodyPr/>
        <a:lstStyle/>
        <a:p>
          <a:endParaRPr lang="en-US"/>
        </a:p>
      </dgm:t>
    </dgm:pt>
    <dgm:pt modelId="{28A588C3-7D0F-4ED2-A561-1799C4163497}" type="parTrans" cxnId="{556ABA7D-C667-4B24-B5EA-083FD97F3085}">
      <dgm:prSet/>
      <dgm:spPr/>
      <dgm:t>
        <a:bodyPr/>
        <a:lstStyle/>
        <a:p>
          <a:endParaRPr lang="en-US"/>
        </a:p>
      </dgm:t>
    </dgm:pt>
    <dgm:pt modelId="{E4F075EE-BCC1-4CB2-94CB-3529D76010AA}">
      <dgm:prSet phldrT="[Text]"/>
      <dgm:spPr/>
      <dgm:t>
        <a:bodyPr/>
        <a:lstStyle/>
        <a:p>
          <a:r>
            <a:rPr lang="en-US" dirty="0" smtClean="0"/>
            <a:t>Image Content</a:t>
          </a:r>
          <a:endParaRPr lang="en-US" dirty="0"/>
        </a:p>
      </dgm:t>
    </dgm:pt>
    <dgm:pt modelId="{392CC22B-4DF9-47D9-A2E1-D9F85FC91271}">
      <dgm:prSet phldrT="[Text]"/>
      <dgm:spPr/>
      <dgm:t>
        <a:bodyPr/>
        <a:lstStyle/>
        <a:p>
          <a:r>
            <a:rPr lang="en-US" b="1" dirty="0" smtClean="0"/>
            <a:t>Social Media</a:t>
          </a:r>
        </a:p>
      </dgm:t>
    </dgm:pt>
    <dgm:pt modelId="{C4DDCE9A-228C-4719-92BC-8E6872233297}" type="sibTrans" cxnId="{0981D57C-E4AB-485E-9CB9-CDFC322D9EE8}">
      <dgm:prSet/>
      <dgm:spPr/>
      <dgm:t>
        <a:bodyPr/>
        <a:lstStyle/>
        <a:p>
          <a:endParaRPr lang="en-US"/>
        </a:p>
      </dgm:t>
    </dgm:pt>
    <dgm:pt modelId="{0A22635C-7F77-4AEF-87E3-0AAD6AACA501}" type="parTrans" cxnId="{0981D57C-E4AB-485E-9CB9-CDFC322D9EE8}">
      <dgm:prSet/>
      <dgm:spPr/>
      <dgm:t>
        <a:bodyPr/>
        <a:lstStyle/>
        <a:p>
          <a:endParaRPr lang="en-US"/>
        </a:p>
      </dgm:t>
    </dgm:pt>
    <dgm:pt modelId="{28D314FA-B67F-4719-8DB8-398020A13318}" type="sibTrans" cxnId="{D27DEEA3-7AF5-4A60-B087-8ECD6B350EBD}">
      <dgm:prSet/>
      <dgm:spPr/>
      <dgm:t>
        <a:bodyPr/>
        <a:lstStyle/>
        <a:p>
          <a:endParaRPr lang="en-US"/>
        </a:p>
      </dgm:t>
    </dgm:pt>
    <dgm:pt modelId="{BCF5D12C-40AF-4826-ADB1-2801474675F3}" type="parTrans" cxnId="{D27DEEA3-7AF5-4A60-B087-8ECD6B350EBD}">
      <dgm:prSet/>
      <dgm:spPr/>
      <dgm:t>
        <a:bodyPr/>
        <a:lstStyle/>
        <a:p>
          <a:endParaRPr lang="en-US"/>
        </a:p>
      </dgm:t>
    </dgm:pt>
    <dgm:pt modelId="{BDEB62AB-A545-4314-AA55-96B21913C480}">
      <dgm:prSet phldrT="[Text]"/>
      <dgm:spPr/>
      <dgm:t>
        <a:bodyPr/>
        <a:lstStyle/>
        <a:p>
          <a:r>
            <a:rPr lang="en-US" dirty="0" smtClean="0"/>
            <a:t>Product</a:t>
          </a:r>
          <a:endParaRPr lang="en-US" dirty="0"/>
        </a:p>
      </dgm:t>
    </dgm:pt>
    <dgm:pt modelId="{D6EB02C2-A9FB-4F6B-A28A-722BB5AFE980}" type="parTrans" cxnId="{5AFF099C-614E-41B0-A5B4-AFD97279AC13}">
      <dgm:prSet/>
      <dgm:spPr/>
      <dgm:t>
        <a:bodyPr/>
        <a:lstStyle/>
        <a:p>
          <a:endParaRPr lang="en-US"/>
        </a:p>
      </dgm:t>
    </dgm:pt>
    <dgm:pt modelId="{0BECE315-F887-4F47-9ECC-939FCBF32DB7}" type="sibTrans" cxnId="{5AFF099C-614E-41B0-A5B4-AFD97279AC13}">
      <dgm:prSet/>
      <dgm:spPr/>
      <dgm:t>
        <a:bodyPr/>
        <a:lstStyle/>
        <a:p>
          <a:endParaRPr lang="en-US"/>
        </a:p>
      </dgm:t>
    </dgm:pt>
    <dgm:pt modelId="{7757A7B6-D49E-469C-A838-E3676BC03C8A}">
      <dgm:prSet phldrT="[Text]"/>
      <dgm:spPr/>
      <dgm:t>
        <a:bodyPr/>
        <a:lstStyle/>
        <a:p>
          <a:r>
            <a:rPr lang="en-US" dirty="0" smtClean="0"/>
            <a:t>Valuable Content</a:t>
          </a:r>
          <a:endParaRPr lang="en-US" dirty="0"/>
        </a:p>
      </dgm:t>
    </dgm:pt>
    <dgm:pt modelId="{F86E0486-DA41-4F12-ACF2-40197F1EE3FB}" type="parTrans" cxnId="{82A8E0D3-06BB-4B1A-A2C0-6B69FBAED34E}">
      <dgm:prSet/>
      <dgm:spPr/>
      <dgm:t>
        <a:bodyPr/>
        <a:lstStyle/>
        <a:p>
          <a:endParaRPr lang="en-US"/>
        </a:p>
      </dgm:t>
    </dgm:pt>
    <dgm:pt modelId="{35C6FE5C-043B-4403-AB47-457CDD3B6014}" type="sibTrans" cxnId="{82A8E0D3-06BB-4B1A-A2C0-6B69FBAED34E}">
      <dgm:prSet/>
      <dgm:spPr/>
      <dgm:t>
        <a:bodyPr/>
        <a:lstStyle/>
        <a:p>
          <a:endParaRPr lang="en-US"/>
        </a:p>
      </dgm:t>
    </dgm:pt>
    <dgm:pt modelId="{E48A8997-8CB5-4CCE-888A-2342BCA95311}">
      <dgm:prSet phldrT="[Text]"/>
      <dgm:spPr/>
      <dgm:t>
        <a:bodyPr/>
        <a:lstStyle/>
        <a:p>
          <a:r>
            <a:rPr lang="en-US" dirty="0" smtClean="0"/>
            <a:t>Webinars</a:t>
          </a:r>
          <a:br>
            <a:rPr lang="en-US" dirty="0" smtClean="0"/>
          </a:br>
          <a:r>
            <a:rPr lang="en-US" dirty="0" smtClean="0"/>
            <a:t>Video Chats</a:t>
          </a:r>
          <a:endParaRPr lang="en-US" dirty="0"/>
        </a:p>
      </dgm:t>
    </dgm:pt>
    <dgm:pt modelId="{919D8CBD-B27F-460E-A50D-B6D6DB694D58}" type="parTrans" cxnId="{788AB0F8-D63C-45C4-BE48-8B6585B2C097}">
      <dgm:prSet/>
      <dgm:spPr/>
      <dgm:t>
        <a:bodyPr/>
        <a:lstStyle/>
        <a:p>
          <a:endParaRPr lang="en-US"/>
        </a:p>
      </dgm:t>
    </dgm:pt>
    <dgm:pt modelId="{DDD2F576-E19E-4F63-AB57-3108268E59FC}" type="sibTrans" cxnId="{788AB0F8-D63C-45C4-BE48-8B6585B2C097}">
      <dgm:prSet/>
      <dgm:spPr/>
      <dgm:t>
        <a:bodyPr/>
        <a:lstStyle/>
        <a:p>
          <a:endParaRPr lang="en-US"/>
        </a:p>
      </dgm:t>
    </dgm:pt>
    <dgm:pt modelId="{BB679D27-29E3-4F31-966A-DA339ACCCE0E}">
      <dgm:prSet phldrT="[Text]"/>
      <dgm:spPr/>
      <dgm:t>
        <a:bodyPr/>
        <a:lstStyle/>
        <a:p>
          <a:r>
            <a:rPr lang="en-US" dirty="0" smtClean="0"/>
            <a:t>Engagement</a:t>
          </a:r>
          <a:endParaRPr lang="en-US" dirty="0"/>
        </a:p>
      </dgm:t>
    </dgm:pt>
    <dgm:pt modelId="{1751A4A7-DA2C-4DDD-95F9-D8AFEF5B0778}" type="parTrans" cxnId="{2A8A4852-584A-45F3-864F-CE1666F01971}">
      <dgm:prSet/>
      <dgm:spPr/>
      <dgm:t>
        <a:bodyPr/>
        <a:lstStyle/>
        <a:p>
          <a:endParaRPr lang="en-US"/>
        </a:p>
      </dgm:t>
    </dgm:pt>
    <dgm:pt modelId="{2F054156-D590-4504-88FD-648111C43375}" type="sibTrans" cxnId="{2A8A4852-584A-45F3-864F-CE1666F01971}">
      <dgm:prSet/>
      <dgm:spPr/>
      <dgm:t>
        <a:bodyPr/>
        <a:lstStyle/>
        <a:p>
          <a:endParaRPr lang="en-US"/>
        </a:p>
      </dgm:t>
    </dgm:pt>
    <dgm:pt modelId="{3E7E11EB-2471-48D9-91EB-84C589A670D3}">
      <dgm:prSet phldrT="[Text]"/>
      <dgm:spPr/>
      <dgm:t>
        <a:bodyPr/>
        <a:lstStyle/>
        <a:p>
          <a:r>
            <a:rPr lang="en-US" dirty="0" smtClean="0"/>
            <a:t>Videos</a:t>
          </a:r>
        </a:p>
        <a:p>
          <a:r>
            <a:rPr lang="en-US" dirty="0" smtClean="0"/>
            <a:t>Podcasts</a:t>
          </a:r>
          <a:endParaRPr lang="en-US" dirty="0"/>
        </a:p>
      </dgm:t>
    </dgm:pt>
    <dgm:pt modelId="{08A6C6C5-91C6-4D51-BD36-C30F03C6D517}" type="parTrans" cxnId="{286D1404-2CC7-4CD5-90C4-44FCC77AB0C7}">
      <dgm:prSet/>
      <dgm:spPr/>
      <dgm:t>
        <a:bodyPr/>
        <a:lstStyle/>
        <a:p>
          <a:endParaRPr lang="en-US"/>
        </a:p>
      </dgm:t>
    </dgm:pt>
    <dgm:pt modelId="{B5583385-554C-4E11-B8B8-B4A9D31035B4}" type="sibTrans" cxnId="{286D1404-2CC7-4CD5-90C4-44FCC77AB0C7}">
      <dgm:prSet/>
      <dgm:spPr/>
      <dgm:t>
        <a:bodyPr/>
        <a:lstStyle/>
        <a:p>
          <a:endParaRPr lang="en-US"/>
        </a:p>
      </dgm:t>
    </dgm:pt>
    <dgm:pt modelId="{1686347D-42F0-4DD2-ADA3-7249504EA854}" type="pres">
      <dgm:prSet presAssocID="{15CDE5CD-99EA-4B38-A4B5-B0B335E624B3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ECDA5D9-63E7-4985-9C6B-C1F9C7348D55}" type="pres">
      <dgm:prSet presAssocID="{392CC22B-4DF9-47D9-A2E1-D9F85FC91271}" presName="centerShape" presStyleLbl="node0" presStyleIdx="0" presStyleCnt="1"/>
      <dgm:spPr/>
      <dgm:t>
        <a:bodyPr/>
        <a:lstStyle/>
        <a:p>
          <a:endParaRPr lang="en-US"/>
        </a:p>
      </dgm:t>
    </dgm:pt>
    <dgm:pt modelId="{6530490C-5B59-4969-A8E1-21D224451067}" type="pres">
      <dgm:prSet presAssocID="{BCF5D12C-40AF-4826-ADB1-2801474675F3}" presName="Name9" presStyleLbl="parChTrans1D2" presStyleIdx="0" presStyleCnt="6"/>
      <dgm:spPr/>
      <dgm:t>
        <a:bodyPr/>
        <a:lstStyle/>
        <a:p>
          <a:endParaRPr lang="en-US"/>
        </a:p>
      </dgm:t>
    </dgm:pt>
    <dgm:pt modelId="{058090F1-3B51-4467-B066-158C2926F69F}" type="pres">
      <dgm:prSet presAssocID="{BCF5D12C-40AF-4826-ADB1-2801474675F3}" presName="connTx" presStyleLbl="parChTrans1D2" presStyleIdx="0" presStyleCnt="6"/>
      <dgm:spPr/>
      <dgm:t>
        <a:bodyPr/>
        <a:lstStyle/>
        <a:p>
          <a:endParaRPr lang="en-US"/>
        </a:p>
      </dgm:t>
    </dgm:pt>
    <dgm:pt modelId="{89765283-E388-486D-BA02-2350145B5610}" type="pres">
      <dgm:prSet presAssocID="{E4F075EE-BCC1-4CB2-94CB-3529D76010AA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3FB97E-887B-4DE4-8454-94BAABC08113}" type="pres">
      <dgm:prSet presAssocID="{D6EB02C2-A9FB-4F6B-A28A-722BB5AFE980}" presName="Name9" presStyleLbl="parChTrans1D2" presStyleIdx="1" presStyleCnt="6"/>
      <dgm:spPr/>
      <dgm:t>
        <a:bodyPr/>
        <a:lstStyle/>
        <a:p>
          <a:endParaRPr lang="en-US"/>
        </a:p>
      </dgm:t>
    </dgm:pt>
    <dgm:pt modelId="{7EBE2A89-6287-44B7-9CEB-7473E63BA9E1}" type="pres">
      <dgm:prSet presAssocID="{D6EB02C2-A9FB-4F6B-A28A-722BB5AFE980}" presName="connTx" presStyleLbl="parChTrans1D2" presStyleIdx="1" presStyleCnt="6"/>
      <dgm:spPr/>
      <dgm:t>
        <a:bodyPr/>
        <a:lstStyle/>
        <a:p>
          <a:endParaRPr lang="en-US"/>
        </a:p>
      </dgm:t>
    </dgm:pt>
    <dgm:pt modelId="{838A750E-FBF9-4D6A-9F75-CBE5960BB12F}" type="pres">
      <dgm:prSet presAssocID="{BDEB62AB-A545-4314-AA55-96B21913C480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0FC70B-1270-4ADD-B390-8CCEE69D4E4D}" type="pres">
      <dgm:prSet presAssocID="{F86E0486-DA41-4F12-ACF2-40197F1EE3FB}" presName="Name9" presStyleLbl="parChTrans1D2" presStyleIdx="2" presStyleCnt="6"/>
      <dgm:spPr/>
      <dgm:t>
        <a:bodyPr/>
        <a:lstStyle/>
        <a:p>
          <a:endParaRPr lang="en-US"/>
        </a:p>
      </dgm:t>
    </dgm:pt>
    <dgm:pt modelId="{36BBA84C-6602-4D98-AE33-E5232EF7DC5F}" type="pres">
      <dgm:prSet presAssocID="{F86E0486-DA41-4F12-ACF2-40197F1EE3FB}" presName="connTx" presStyleLbl="parChTrans1D2" presStyleIdx="2" presStyleCnt="6"/>
      <dgm:spPr/>
      <dgm:t>
        <a:bodyPr/>
        <a:lstStyle/>
        <a:p>
          <a:endParaRPr lang="en-US"/>
        </a:p>
      </dgm:t>
    </dgm:pt>
    <dgm:pt modelId="{1D8D1E72-FF88-41A3-AA2A-0DAD5A621B0F}" type="pres">
      <dgm:prSet presAssocID="{7757A7B6-D49E-469C-A838-E3676BC03C8A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5FEB16-456A-4B2A-97B7-BD1CD3E74F8A}" type="pres">
      <dgm:prSet presAssocID="{919D8CBD-B27F-460E-A50D-B6D6DB694D58}" presName="Name9" presStyleLbl="parChTrans1D2" presStyleIdx="3" presStyleCnt="6"/>
      <dgm:spPr/>
      <dgm:t>
        <a:bodyPr/>
        <a:lstStyle/>
        <a:p>
          <a:endParaRPr lang="en-US"/>
        </a:p>
      </dgm:t>
    </dgm:pt>
    <dgm:pt modelId="{AECDED60-CB47-4C9A-B6DB-4C3A0F741CF9}" type="pres">
      <dgm:prSet presAssocID="{919D8CBD-B27F-460E-A50D-B6D6DB694D58}" presName="connTx" presStyleLbl="parChTrans1D2" presStyleIdx="3" presStyleCnt="6"/>
      <dgm:spPr/>
      <dgm:t>
        <a:bodyPr/>
        <a:lstStyle/>
        <a:p>
          <a:endParaRPr lang="en-US"/>
        </a:p>
      </dgm:t>
    </dgm:pt>
    <dgm:pt modelId="{47024EAF-A625-49E0-9504-C409D2DB3358}" type="pres">
      <dgm:prSet presAssocID="{E48A8997-8CB5-4CCE-888A-2342BCA95311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C64512-417D-4D4B-978E-B2DFEB03472D}" type="pres">
      <dgm:prSet presAssocID="{1751A4A7-DA2C-4DDD-95F9-D8AFEF5B0778}" presName="Name9" presStyleLbl="parChTrans1D2" presStyleIdx="4" presStyleCnt="6"/>
      <dgm:spPr/>
      <dgm:t>
        <a:bodyPr/>
        <a:lstStyle/>
        <a:p>
          <a:endParaRPr lang="en-US"/>
        </a:p>
      </dgm:t>
    </dgm:pt>
    <dgm:pt modelId="{52A6445C-3D2D-4110-8EDB-324774C21A75}" type="pres">
      <dgm:prSet presAssocID="{1751A4A7-DA2C-4DDD-95F9-D8AFEF5B0778}" presName="connTx" presStyleLbl="parChTrans1D2" presStyleIdx="4" presStyleCnt="6"/>
      <dgm:spPr/>
      <dgm:t>
        <a:bodyPr/>
        <a:lstStyle/>
        <a:p>
          <a:endParaRPr lang="en-US"/>
        </a:p>
      </dgm:t>
    </dgm:pt>
    <dgm:pt modelId="{A24AF002-DAD2-4E32-A645-DFF83745AAEF}" type="pres">
      <dgm:prSet presAssocID="{BB679D27-29E3-4F31-966A-DA339ACCCE0E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4F920E-0F68-49EE-B4D3-9F916F584EE2}" type="pres">
      <dgm:prSet presAssocID="{08A6C6C5-91C6-4D51-BD36-C30F03C6D517}" presName="Name9" presStyleLbl="parChTrans1D2" presStyleIdx="5" presStyleCnt="6"/>
      <dgm:spPr/>
      <dgm:t>
        <a:bodyPr/>
        <a:lstStyle/>
        <a:p>
          <a:endParaRPr lang="en-US"/>
        </a:p>
      </dgm:t>
    </dgm:pt>
    <dgm:pt modelId="{816F1E8B-F79A-4D88-A558-3B5F4354345D}" type="pres">
      <dgm:prSet presAssocID="{08A6C6C5-91C6-4D51-BD36-C30F03C6D517}" presName="connTx" presStyleLbl="parChTrans1D2" presStyleIdx="5" presStyleCnt="6"/>
      <dgm:spPr/>
      <dgm:t>
        <a:bodyPr/>
        <a:lstStyle/>
        <a:p>
          <a:endParaRPr lang="en-US"/>
        </a:p>
      </dgm:t>
    </dgm:pt>
    <dgm:pt modelId="{3974AB11-710C-4DA0-B8B1-0E160E7A485E}" type="pres">
      <dgm:prSet presAssocID="{3E7E11EB-2471-48D9-91EB-84C589A670D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2FE4DF-DF09-411C-B499-3208778946B2}" type="presOf" srcId="{E48A8997-8CB5-4CCE-888A-2342BCA95311}" destId="{47024EAF-A625-49E0-9504-C409D2DB3358}" srcOrd="0" destOrd="0" presId="urn:microsoft.com/office/officeart/2005/8/layout/radial1"/>
    <dgm:cxn modelId="{5D942275-2095-4114-9C62-5E993D56FD49}" type="presOf" srcId="{1751A4A7-DA2C-4DDD-95F9-D8AFEF5B0778}" destId="{88C64512-417D-4D4B-978E-B2DFEB03472D}" srcOrd="0" destOrd="0" presId="urn:microsoft.com/office/officeart/2005/8/layout/radial1"/>
    <dgm:cxn modelId="{87CB7504-B319-4177-A922-0397A09C9B48}" type="presOf" srcId="{BDEB62AB-A545-4314-AA55-96B21913C480}" destId="{838A750E-FBF9-4D6A-9F75-CBE5960BB12F}" srcOrd="0" destOrd="0" presId="urn:microsoft.com/office/officeart/2005/8/layout/radial1"/>
    <dgm:cxn modelId="{0981D57C-E4AB-485E-9CB9-CDFC322D9EE8}" srcId="{15CDE5CD-99EA-4B38-A4B5-B0B335E624B3}" destId="{392CC22B-4DF9-47D9-A2E1-D9F85FC91271}" srcOrd="0" destOrd="0" parTransId="{0A22635C-7F77-4AEF-87E3-0AAD6AACA501}" sibTransId="{C4DDCE9A-228C-4719-92BC-8E6872233297}"/>
    <dgm:cxn modelId="{556ABA7D-C667-4B24-B5EA-083FD97F3085}" srcId="{15CDE5CD-99EA-4B38-A4B5-B0B335E624B3}" destId="{7ABB0244-92FB-4473-96A3-FBDE87FC55B1}" srcOrd="1" destOrd="0" parTransId="{28A588C3-7D0F-4ED2-A561-1799C4163497}" sibTransId="{93B28293-17FA-48D2-A31F-30A976601346}"/>
    <dgm:cxn modelId="{E619ACB2-A074-4DD6-914D-13B08D9C2CC3}" type="presOf" srcId="{BCF5D12C-40AF-4826-ADB1-2801474675F3}" destId="{058090F1-3B51-4467-B066-158C2926F69F}" srcOrd="1" destOrd="0" presId="urn:microsoft.com/office/officeart/2005/8/layout/radial1"/>
    <dgm:cxn modelId="{2A8A4852-584A-45F3-864F-CE1666F01971}" srcId="{392CC22B-4DF9-47D9-A2E1-D9F85FC91271}" destId="{BB679D27-29E3-4F31-966A-DA339ACCCE0E}" srcOrd="4" destOrd="0" parTransId="{1751A4A7-DA2C-4DDD-95F9-D8AFEF5B0778}" sibTransId="{2F054156-D590-4504-88FD-648111C43375}"/>
    <dgm:cxn modelId="{3B973AAC-B3A4-498F-9871-92EE342D0CF8}" type="presOf" srcId="{08A6C6C5-91C6-4D51-BD36-C30F03C6D517}" destId="{816F1E8B-F79A-4D88-A558-3B5F4354345D}" srcOrd="1" destOrd="0" presId="urn:microsoft.com/office/officeart/2005/8/layout/radial1"/>
    <dgm:cxn modelId="{4B981A94-0914-46B4-8B3D-6C122A9936D8}" type="presOf" srcId="{392CC22B-4DF9-47D9-A2E1-D9F85FC91271}" destId="{8ECDA5D9-63E7-4985-9C6B-C1F9C7348D55}" srcOrd="0" destOrd="0" presId="urn:microsoft.com/office/officeart/2005/8/layout/radial1"/>
    <dgm:cxn modelId="{F98FCF01-866E-454C-A836-FBD0D4D3F909}" type="presOf" srcId="{08A6C6C5-91C6-4D51-BD36-C30F03C6D517}" destId="{8A4F920E-0F68-49EE-B4D3-9F916F584EE2}" srcOrd="0" destOrd="0" presId="urn:microsoft.com/office/officeart/2005/8/layout/radial1"/>
    <dgm:cxn modelId="{DECAFB07-DF34-4937-A7A8-68EA78306F5F}" type="presOf" srcId="{3E7E11EB-2471-48D9-91EB-84C589A670D3}" destId="{3974AB11-710C-4DA0-B8B1-0E160E7A485E}" srcOrd="0" destOrd="0" presId="urn:microsoft.com/office/officeart/2005/8/layout/radial1"/>
    <dgm:cxn modelId="{32D0B122-6DA7-4320-A386-5D5E8F5EB57D}" type="presOf" srcId="{7757A7B6-D49E-469C-A838-E3676BC03C8A}" destId="{1D8D1E72-FF88-41A3-AA2A-0DAD5A621B0F}" srcOrd="0" destOrd="0" presId="urn:microsoft.com/office/officeart/2005/8/layout/radial1"/>
    <dgm:cxn modelId="{2409C9EA-4F51-4323-9599-243B1A96C399}" type="presOf" srcId="{919D8CBD-B27F-460E-A50D-B6D6DB694D58}" destId="{AECDED60-CB47-4C9A-B6DB-4C3A0F741CF9}" srcOrd="1" destOrd="0" presId="urn:microsoft.com/office/officeart/2005/8/layout/radial1"/>
    <dgm:cxn modelId="{D27DEEA3-7AF5-4A60-B087-8ECD6B350EBD}" srcId="{392CC22B-4DF9-47D9-A2E1-D9F85FC91271}" destId="{E4F075EE-BCC1-4CB2-94CB-3529D76010AA}" srcOrd="0" destOrd="0" parTransId="{BCF5D12C-40AF-4826-ADB1-2801474675F3}" sibTransId="{28D314FA-B67F-4719-8DB8-398020A13318}"/>
    <dgm:cxn modelId="{387A06BA-62A0-43D1-AEA0-98AA111CD859}" type="presOf" srcId="{1751A4A7-DA2C-4DDD-95F9-D8AFEF5B0778}" destId="{52A6445C-3D2D-4110-8EDB-324774C21A75}" srcOrd="1" destOrd="0" presId="urn:microsoft.com/office/officeart/2005/8/layout/radial1"/>
    <dgm:cxn modelId="{91624864-AAD5-462D-805C-07230B1DDA2D}" type="presOf" srcId="{BCF5D12C-40AF-4826-ADB1-2801474675F3}" destId="{6530490C-5B59-4969-A8E1-21D224451067}" srcOrd="0" destOrd="0" presId="urn:microsoft.com/office/officeart/2005/8/layout/radial1"/>
    <dgm:cxn modelId="{4F759D49-2BBD-4FE2-8DAA-F0E9E4641BD9}" type="presOf" srcId="{15CDE5CD-99EA-4B38-A4B5-B0B335E624B3}" destId="{1686347D-42F0-4DD2-ADA3-7249504EA854}" srcOrd="0" destOrd="0" presId="urn:microsoft.com/office/officeart/2005/8/layout/radial1"/>
    <dgm:cxn modelId="{286D1404-2CC7-4CD5-90C4-44FCC77AB0C7}" srcId="{392CC22B-4DF9-47D9-A2E1-D9F85FC91271}" destId="{3E7E11EB-2471-48D9-91EB-84C589A670D3}" srcOrd="5" destOrd="0" parTransId="{08A6C6C5-91C6-4D51-BD36-C30F03C6D517}" sibTransId="{B5583385-554C-4E11-B8B8-B4A9D31035B4}"/>
    <dgm:cxn modelId="{B380DD29-A9AD-4461-92E2-A7B63DDEBEAD}" type="presOf" srcId="{BB679D27-29E3-4F31-966A-DA339ACCCE0E}" destId="{A24AF002-DAD2-4E32-A645-DFF83745AAEF}" srcOrd="0" destOrd="0" presId="urn:microsoft.com/office/officeart/2005/8/layout/radial1"/>
    <dgm:cxn modelId="{82A8E0D3-06BB-4B1A-A2C0-6B69FBAED34E}" srcId="{392CC22B-4DF9-47D9-A2E1-D9F85FC91271}" destId="{7757A7B6-D49E-469C-A838-E3676BC03C8A}" srcOrd="2" destOrd="0" parTransId="{F86E0486-DA41-4F12-ACF2-40197F1EE3FB}" sibTransId="{35C6FE5C-043B-4403-AB47-457CDD3B6014}"/>
    <dgm:cxn modelId="{788AB0F8-D63C-45C4-BE48-8B6585B2C097}" srcId="{392CC22B-4DF9-47D9-A2E1-D9F85FC91271}" destId="{E48A8997-8CB5-4CCE-888A-2342BCA95311}" srcOrd="3" destOrd="0" parTransId="{919D8CBD-B27F-460E-A50D-B6D6DB694D58}" sibTransId="{DDD2F576-E19E-4F63-AB57-3108268E59FC}"/>
    <dgm:cxn modelId="{C5B7A1D0-BDD1-451A-AA90-EF34E35E8C81}" type="presOf" srcId="{919D8CBD-B27F-460E-A50D-B6D6DB694D58}" destId="{535FEB16-456A-4B2A-97B7-BD1CD3E74F8A}" srcOrd="0" destOrd="0" presId="urn:microsoft.com/office/officeart/2005/8/layout/radial1"/>
    <dgm:cxn modelId="{BD8EE8BD-63AC-4C90-B116-856E0D418255}" type="presOf" srcId="{D6EB02C2-A9FB-4F6B-A28A-722BB5AFE980}" destId="{923FB97E-887B-4DE4-8454-94BAABC08113}" srcOrd="0" destOrd="0" presId="urn:microsoft.com/office/officeart/2005/8/layout/radial1"/>
    <dgm:cxn modelId="{CAB865BC-8390-4D52-8D3C-B6CE44EDECA7}" type="presOf" srcId="{E4F075EE-BCC1-4CB2-94CB-3529D76010AA}" destId="{89765283-E388-486D-BA02-2350145B5610}" srcOrd="0" destOrd="0" presId="urn:microsoft.com/office/officeart/2005/8/layout/radial1"/>
    <dgm:cxn modelId="{2AEFDA24-AC29-4A7D-B159-27CBB57094BC}" type="presOf" srcId="{F86E0486-DA41-4F12-ACF2-40197F1EE3FB}" destId="{36BBA84C-6602-4D98-AE33-E5232EF7DC5F}" srcOrd="1" destOrd="0" presId="urn:microsoft.com/office/officeart/2005/8/layout/radial1"/>
    <dgm:cxn modelId="{A506FFAA-5C79-498A-863E-0F48AB6E7BE4}" type="presOf" srcId="{D6EB02C2-A9FB-4F6B-A28A-722BB5AFE980}" destId="{7EBE2A89-6287-44B7-9CEB-7473E63BA9E1}" srcOrd="1" destOrd="0" presId="urn:microsoft.com/office/officeart/2005/8/layout/radial1"/>
    <dgm:cxn modelId="{5AFF099C-614E-41B0-A5B4-AFD97279AC13}" srcId="{392CC22B-4DF9-47D9-A2E1-D9F85FC91271}" destId="{BDEB62AB-A545-4314-AA55-96B21913C480}" srcOrd="1" destOrd="0" parTransId="{D6EB02C2-A9FB-4F6B-A28A-722BB5AFE980}" sibTransId="{0BECE315-F887-4F47-9ECC-939FCBF32DB7}"/>
    <dgm:cxn modelId="{5AE6CE8D-2D11-4B78-ABB2-E5105CEFCB50}" type="presOf" srcId="{F86E0486-DA41-4F12-ACF2-40197F1EE3FB}" destId="{820FC70B-1270-4ADD-B390-8CCEE69D4E4D}" srcOrd="0" destOrd="0" presId="urn:microsoft.com/office/officeart/2005/8/layout/radial1"/>
    <dgm:cxn modelId="{DE1A1CC1-508D-484A-9BE6-BAB68C2A0431}" type="presParOf" srcId="{1686347D-42F0-4DD2-ADA3-7249504EA854}" destId="{8ECDA5D9-63E7-4985-9C6B-C1F9C7348D55}" srcOrd="0" destOrd="0" presId="urn:microsoft.com/office/officeart/2005/8/layout/radial1"/>
    <dgm:cxn modelId="{EA753F98-F31D-4DD6-B665-965CD36386AE}" type="presParOf" srcId="{1686347D-42F0-4DD2-ADA3-7249504EA854}" destId="{6530490C-5B59-4969-A8E1-21D224451067}" srcOrd="1" destOrd="0" presId="urn:microsoft.com/office/officeart/2005/8/layout/radial1"/>
    <dgm:cxn modelId="{0E174963-F999-4EB6-B6C1-C6D0493067B2}" type="presParOf" srcId="{6530490C-5B59-4969-A8E1-21D224451067}" destId="{058090F1-3B51-4467-B066-158C2926F69F}" srcOrd="0" destOrd="0" presId="urn:microsoft.com/office/officeart/2005/8/layout/radial1"/>
    <dgm:cxn modelId="{0866C40C-34FF-40F7-B213-92D50441DBAD}" type="presParOf" srcId="{1686347D-42F0-4DD2-ADA3-7249504EA854}" destId="{89765283-E388-486D-BA02-2350145B5610}" srcOrd="2" destOrd="0" presId="urn:microsoft.com/office/officeart/2005/8/layout/radial1"/>
    <dgm:cxn modelId="{DE78BA94-4830-4EE1-8BDF-ABE09312EA18}" type="presParOf" srcId="{1686347D-42F0-4DD2-ADA3-7249504EA854}" destId="{923FB97E-887B-4DE4-8454-94BAABC08113}" srcOrd="3" destOrd="0" presId="urn:microsoft.com/office/officeart/2005/8/layout/radial1"/>
    <dgm:cxn modelId="{D5E78559-844B-4EBB-952F-AB3A9EB04C13}" type="presParOf" srcId="{923FB97E-887B-4DE4-8454-94BAABC08113}" destId="{7EBE2A89-6287-44B7-9CEB-7473E63BA9E1}" srcOrd="0" destOrd="0" presId="urn:microsoft.com/office/officeart/2005/8/layout/radial1"/>
    <dgm:cxn modelId="{B48AD10C-C71B-46C6-A492-18A29397B0A4}" type="presParOf" srcId="{1686347D-42F0-4DD2-ADA3-7249504EA854}" destId="{838A750E-FBF9-4D6A-9F75-CBE5960BB12F}" srcOrd="4" destOrd="0" presId="urn:microsoft.com/office/officeart/2005/8/layout/radial1"/>
    <dgm:cxn modelId="{85B3884A-AE73-481A-9347-DAA214D0875E}" type="presParOf" srcId="{1686347D-42F0-4DD2-ADA3-7249504EA854}" destId="{820FC70B-1270-4ADD-B390-8CCEE69D4E4D}" srcOrd="5" destOrd="0" presId="urn:microsoft.com/office/officeart/2005/8/layout/radial1"/>
    <dgm:cxn modelId="{56E4ADD7-F42C-4B4A-9D2A-FEC5D3BEDB2D}" type="presParOf" srcId="{820FC70B-1270-4ADD-B390-8CCEE69D4E4D}" destId="{36BBA84C-6602-4D98-AE33-E5232EF7DC5F}" srcOrd="0" destOrd="0" presId="urn:microsoft.com/office/officeart/2005/8/layout/radial1"/>
    <dgm:cxn modelId="{93149C35-46B3-4A16-8B19-9C5C8E393721}" type="presParOf" srcId="{1686347D-42F0-4DD2-ADA3-7249504EA854}" destId="{1D8D1E72-FF88-41A3-AA2A-0DAD5A621B0F}" srcOrd="6" destOrd="0" presId="urn:microsoft.com/office/officeart/2005/8/layout/radial1"/>
    <dgm:cxn modelId="{5894AD9C-A173-4BF7-8127-51E749F9B827}" type="presParOf" srcId="{1686347D-42F0-4DD2-ADA3-7249504EA854}" destId="{535FEB16-456A-4B2A-97B7-BD1CD3E74F8A}" srcOrd="7" destOrd="0" presId="urn:microsoft.com/office/officeart/2005/8/layout/radial1"/>
    <dgm:cxn modelId="{36908A49-7651-4533-8F60-8136D27E6FDF}" type="presParOf" srcId="{535FEB16-456A-4B2A-97B7-BD1CD3E74F8A}" destId="{AECDED60-CB47-4C9A-B6DB-4C3A0F741CF9}" srcOrd="0" destOrd="0" presId="urn:microsoft.com/office/officeart/2005/8/layout/radial1"/>
    <dgm:cxn modelId="{B17EACDD-5DDE-4064-A390-A7857CE98BF8}" type="presParOf" srcId="{1686347D-42F0-4DD2-ADA3-7249504EA854}" destId="{47024EAF-A625-49E0-9504-C409D2DB3358}" srcOrd="8" destOrd="0" presId="urn:microsoft.com/office/officeart/2005/8/layout/radial1"/>
    <dgm:cxn modelId="{0F14BDE3-910D-4FAE-AF3D-E94FAFB55BBD}" type="presParOf" srcId="{1686347D-42F0-4DD2-ADA3-7249504EA854}" destId="{88C64512-417D-4D4B-978E-B2DFEB03472D}" srcOrd="9" destOrd="0" presId="urn:microsoft.com/office/officeart/2005/8/layout/radial1"/>
    <dgm:cxn modelId="{712B4090-1735-45A3-A4C4-CDDD79F64122}" type="presParOf" srcId="{88C64512-417D-4D4B-978E-B2DFEB03472D}" destId="{52A6445C-3D2D-4110-8EDB-324774C21A75}" srcOrd="0" destOrd="0" presId="urn:microsoft.com/office/officeart/2005/8/layout/radial1"/>
    <dgm:cxn modelId="{C7F68CD7-F0FE-4AA3-BC77-5D2EC0CDABC4}" type="presParOf" srcId="{1686347D-42F0-4DD2-ADA3-7249504EA854}" destId="{A24AF002-DAD2-4E32-A645-DFF83745AAEF}" srcOrd="10" destOrd="0" presId="urn:microsoft.com/office/officeart/2005/8/layout/radial1"/>
    <dgm:cxn modelId="{7180AA94-2716-40E3-814F-6CBFEF9DE33E}" type="presParOf" srcId="{1686347D-42F0-4DD2-ADA3-7249504EA854}" destId="{8A4F920E-0F68-49EE-B4D3-9F916F584EE2}" srcOrd="11" destOrd="0" presId="urn:microsoft.com/office/officeart/2005/8/layout/radial1"/>
    <dgm:cxn modelId="{F787F7BB-4BFC-4183-A2D0-5D5EA633C712}" type="presParOf" srcId="{8A4F920E-0F68-49EE-B4D3-9F916F584EE2}" destId="{816F1E8B-F79A-4D88-A558-3B5F4354345D}" srcOrd="0" destOrd="0" presId="urn:microsoft.com/office/officeart/2005/8/layout/radial1"/>
    <dgm:cxn modelId="{CDB6C342-6700-43DF-B391-68952E2FA10C}" type="presParOf" srcId="{1686347D-42F0-4DD2-ADA3-7249504EA854}" destId="{3974AB11-710C-4DA0-B8B1-0E160E7A485E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0E2AD1D5-FE55-41EF-87E9-C534C3B4A3CF}" type="presOf" srcId="{AEA6D2D4-CA39-43C5-ABF0-36A9C108BF6F}" destId="{B8C21280-36FD-4747-94E1-0E07075F8EE7}" srcOrd="0" destOrd="0" presId="urn:microsoft.com/office/officeart/2005/8/layout/cycle1"/>
    <dgm:cxn modelId="{833DD816-5A40-441C-ABF4-886B0BA7A6FB}" type="presOf" srcId="{A5ADE10E-8BC6-4C0B-8D1E-B78043D08C93}" destId="{EC00C5EC-039A-4AC0-9C1D-153CF1B24091}" srcOrd="0" destOrd="0" presId="urn:microsoft.com/office/officeart/2005/8/layout/cycle1"/>
    <dgm:cxn modelId="{B12FA584-7D9E-4C0D-BFA2-55237CD1539B}" type="presOf" srcId="{653B69C5-8B91-4195-B4EC-4D99B41BA128}" destId="{47B4FB20-309E-40E2-9ABA-9487356B4BFF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92C41369-F232-496F-8F10-E6FE1C328C0E}" type="presOf" srcId="{0EDA6DA1-FB37-4930-BF66-F09CED971810}" destId="{A35DDA30-793B-4B76-A245-2FFE6E654085}" srcOrd="0" destOrd="0" presId="urn:microsoft.com/office/officeart/2005/8/layout/cycle1"/>
    <dgm:cxn modelId="{90083380-7D0A-43A1-A979-4312E706FD27}" type="presOf" srcId="{9075DB8C-C221-4E3D-A2C7-3BEBCF4FF5DF}" destId="{A867B9C8-FA77-46C8-84C7-EB369631FCC5}" srcOrd="0" destOrd="0" presId="urn:microsoft.com/office/officeart/2005/8/layout/cycle1"/>
    <dgm:cxn modelId="{4A68F4B3-30EF-453F-8EB0-323A3EEE3558}" type="presOf" srcId="{6E72DC9E-CD3D-410A-BD95-FD6BCDEAAA4F}" destId="{FBC03ED1-CA22-4F7D-927A-ADCB3B874A50}" srcOrd="0" destOrd="0" presId="urn:microsoft.com/office/officeart/2005/8/layout/cycle1"/>
    <dgm:cxn modelId="{3F96DD56-BB12-46B6-9F1B-4603C417B71A}" type="presOf" srcId="{B7C53CCF-7A14-43FC-B5A0-540EECAC880D}" destId="{CA1AC196-3D10-4B22-B829-955943F99740}" srcOrd="0" destOrd="0" presId="urn:microsoft.com/office/officeart/2005/8/layout/cycle1"/>
    <dgm:cxn modelId="{F4B2EC92-53B3-4579-B856-5A814B64B9C8}" type="presOf" srcId="{52A72663-9B83-4C87-9CE6-56DBA0A190B3}" destId="{983CFF7A-7444-4768-BBA9-6C28B79BDC16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8BE86293-B8B0-4B00-803F-8AFE2B02D543}" type="presOf" srcId="{5D4C8949-8149-4E4E-83DC-FACAFEEC106E}" destId="{D65C0A42-9AFE-4126-A926-9440BF3CDDEA}" srcOrd="0" destOrd="0" presId="urn:microsoft.com/office/officeart/2005/8/layout/cycle1"/>
    <dgm:cxn modelId="{96CF01A2-E5A8-4C9C-9794-A41F826107FD}" type="presOf" srcId="{E3F9D8C1-0411-4E28-AF38-C68EE5ED7D3B}" destId="{886F51DC-2C7B-4D18-944E-11F5BC4CF97C}" srcOrd="0" destOrd="0" presId="urn:microsoft.com/office/officeart/2005/8/layout/cycle1"/>
    <dgm:cxn modelId="{5C7D4FE5-E29F-4FCA-85D6-F0C1F4F9107A}" type="presOf" srcId="{06C44A3D-F039-47D8-8E15-5480220531C3}" destId="{7306523D-FDFA-41F1-ADCA-EC4D849438DA}" srcOrd="0" destOrd="0" presId="urn:microsoft.com/office/officeart/2005/8/layout/cycle1"/>
    <dgm:cxn modelId="{3670B79B-888E-4664-892D-58F1CC51C337}" type="presOf" srcId="{6F55577F-528C-496E-99CF-4DABF7A7A091}" destId="{8BB57371-1BE2-4471-A56F-BF6AB8F0CF72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39114465-0BC9-4F80-AB4B-30EDA2E280A5}" type="presOf" srcId="{3238CEC7-E041-4C71-BB22-034F41C516CA}" destId="{D6042EF9-7852-4349-B250-0725C9C0630C}" srcOrd="0" destOrd="0" presId="urn:microsoft.com/office/officeart/2005/8/layout/cycle1"/>
    <dgm:cxn modelId="{CA8DDB95-C366-4CC0-9888-A9BC9127464B}" type="presOf" srcId="{23B45576-B55B-43A6-8B06-AD443A0D1717}" destId="{DF578DB5-E8AB-483C-BE62-B7EFD510F9F8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C695B9D1-6CF4-4F0A-94D1-6600A8EFE514}" type="presOf" srcId="{C7A9B3AB-65CE-413A-8B58-6E451D3E1C7B}" destId="{82FAC6F4-786F-4865-93BD-497F74AF7807}" srcOrd="0" destOrd="0" presId="urn:microsoft.com/office/officeart/2005/8/layout/cycle1"/>
    <dgm:cxn modelId="{799DC050-FB81-4CCA-9DF1-AFF9ADCE4574}" type="presOf" srcId="{23353E87-F4D9-42D1-9D06-F14CE4B5443B}" destId="{C38919B1-6D0E-44C4-8360-4FA7FFAF313C}" srcOrd="0" destOrd="0" presId="urn:microsoft.com/office/officeart/2005/8/layout/cycle1"/>
    <dgm:cxn modelId="{DA9C0909-7118-45C0-8A66-68B486AED5B4}" type="presOf" srcId="{631C75A1-3C75-431C-B102-063526F6C0B0}" destId="{D3BA680F-2A3F-45FA-84E1-9E9D405B102F}" srcOrd="0" destOrd="0" presId="urn:microsoft.com/office/officeart/2005/8/layout/cycle1"/>
    <dgm:cxn modelId="{5B0A6D74-484B-4346-B7B0-49A33BFCE7C9}" type="presParOf" srcId="{A867B9C8-FA77-46C8-84C7-EB369631FCC5}" destId="{C3226AB4-E7B4-4F6B-9A71-1A853FE3F9CC}" srcOrd="0" destOrd="0" presId="urn:microsoft.com/office/officeart/2005/8/layout/cycle1"/>
    <dgm:cxn modelId="{F6F2C4E6-D332-418E-86D9-34B02E8A28A0}" type="presParOf" srcId="{A867B9C8-FA77-46C8-84C7-EB369631FCC5}" destId="{7306523D-FDFA-41F1-ADCA-EC4D849438DA}" srcOrd="1" destOrd="0" presId="urn:microsoft.com/office/officeart/2005/8/layout/cycle1"/>
    <dgm:cxn modelId="{CA5A64DF-404B-4C2B-92C9-790ED5093716}" type="presParOf" srcId="{A867B9C8-FA77-46C8-84C7-EB369631FCC5}" destId="{8BB57371-1BE2-4471-A56F-BF6AB8F0CF72}" srcOrd="2" destOrd="0" presId="urn:microsoft.com/office/officeart/2005/8/layout/cycle1"/>
    <dgm:cxn modelId="{D692200F-7914-4DAF-B8A6-1DB92FE20B1F}" type="presParOf" srcId="{A867B9C8-FA77-46C8-84C7-EB369631FCC5}" destId="{936B4AB0-2519-4EEC-9258-34A9A1F8FF9A}" srcOrd="3" destOrd="0" presId="urn:microsoft.com/office/officeart/2005/8/layout/cycle1"/>
    <dgm:cxn modelId="{CC3784D6-9510-425A-AF6E-BD96E64571C3}" type="presParOf" srcId="{A867B9C8-FA77-46C8-84C7-EB369631FCC5}" destId="{983CFF7A-7444-4768-BBA9-6C28B79BDC16}" srcOrd="4" destOrd="0" presId="urn:microsoft.com/office/officeart/2005/8/layout/cycle1"/>
    <dgm:cxn modelId="{8354DADB-3DE6-40E4-BDBB-FB8FD67217C5}" type="presParOf" srcId="{A867B9C8-FA77-46C8-84C7-EB369631FCC5}" destId="{47B4FB20-309E-40E2-9ABA-9487356B4BFF}" srcOrd="5" destOrd="0" presId="urn:microsoft.com/office/officeart/2005/8/layout/cycle1"/>
    <dgm:cxn modelId="{07855C9C-604C-4775-8BA5-1C41C885E70B}" type="presParOf" srcId="{A867B9C8-FA77-46C8-84C7-EB369631FCC5}" destId="{C32B4767-1234-4902-A095-93FF266E4FE7}" srcOrd="6" destOrd="0" presId="urn:microsoft.com/office/officeart/2005/8/layout/cycle1"/>
    <dgm:cxn modelId="{3FE8E380-3CF4-48AC-B006-05B77CAB49AF}" type="presParOf" srcId="{A867B9C8-FA77-46C8-84C7-EB369631FCC5}" destId="{82FAC6F4-786F-4865-93BD-497F74AF7807}" srcOrd="7" destOrd="0" presId="urn:microsoft.com/office/officeart/2005/8/layout/cycle1"/>
    <dgm:cxn modelId="{1CD082C3-6E02-4EB2-812F-E5CC04E5FD7D}" type="presParOf" srcId="{A867B9C8-FA77-46C8-84C7-EB369631FCC5}" destId="{CA1AC196-3D10-4B22-B829-955943F99740}" srcOrd="8" destOrd="0" presId="urn:microsoft.com/office/officeart/2005/8/layout/cycle1"/>
    <dgm:cxn modelId="{FA34AA4E-8805-4357-B434-E7A06AC42210}" type="presParOf" srcId="{A867B9C8-FA77-46C8-84C7-EB369631FCC5}" destId="{BA7021EF-8090-4BB2-A5DF-9350ADE6E666}" srcOrd="9" destOrd="0" presId="urn:microsoft.com/office/officeart/2005/8/layout/cycle1"/>
    <dgm:cxn modelId="{108511A2-0230-4CFD-A93E-4B1E0E0C72B0}" type="presParOf" srcId="{A867B9C8-FA77-46C8-84C7-EB369631FCC5}" destId="{EC00C5EC-039A-4AC0-9C1D-153CF1B24091}" srcOrd="10" destOrd="0" presId="urn:microsoft.com/office/officeart/2005/8/layout/cycle1"/>
    <dgm:cxn modelId="{176214F4-2BAD-462E-A593-B93832ED0822}" type="presParOf" srcId="{A867B9C8-FA77-46C8-84C7-EB369631FCC5}" destId="{D65C0A42-9AFE-4126-A926-9440BF3CDDEA}" srcOrd="11" destOrd="0" presId="urn:microsoft.com/office/officeart/2005/8/layout/cycle1"/>
    <dgm:cxn modelId="{7272DDA2-3030-42F8-94B5-DDDD5DC296A6}" type="presParOf" srcId="{A867B9C8-FA77-46C8-84C7-EB369631FCC5}" destId="{5B77C255-5928-4235-A9FE-A76D6A9D7FA4}" srcOrd="12" destOrd="0" presId="urn:microsoft.com/office/officeart/2005/8/layout/cycle1"/>
    <dgm:cxn modelId="{E96536A3-BDBB-4452-A4D8-10AC26CDE739}" type="presParOf" srcId="{A867B9C8-FA77-46C8-84C7-EB369631FCC5}" destId="{DF578DB5-E8AB-483C-BE62-B7EFD510F9F8}" srcOrd="13" destOrd="0" presId="urn:microsoft.com/office/officeart/2005/8/layout/cycle1"/>
    <dgm:cxn modelId="{F49515B6-9BE2-45E6-A199-BDC7500EE79A}" type="presParOf" srcId="{A867B9C8-FA77-46C8-84C7-EB369631FCC5}" destId="{C38919B1-6D0E-44C4-8360-4FA7FFAF313C}" srcOrd="14" destOrd="0" presId="urn:microsoft.com/office/officeart/2005/8/layout/cycle1"/>
    <dgm:cxn modelId="{F86B0290-ACF7-4018-9AB8-CB6EB49C2B6D}" type="presParOf" srcId="{A867B9C8-FA77-46C8-84C7-EB369631FCC5}" destId="{02457063-7FA9-471A-96BE-E87CC88BEF6B}" srcOrd="15" destOrd="0" presId="urn:microsoft.com/office/officeart/2005/8/layout/cycle1"/>
    <dgm:cxn modelId="{9EE73047-E0FD-495C-BBA7-5479A1786DD7}" type="presParOf" srcId="{A867B9C8-FA77-46C8-84C7-EB369631FCC5}" destId="{886F51DC-2C7B-4D18-944E-11F5BC4CF97C}" srcOrd="16" destOrd="0" presId="urn:microsoft.com/office/officeart/2005/8/layout/cycle1"/>
    <dgm:cxn modelId="{BF6CD7AF-5E68-4FB5-9247-D5B31A8A8622}" type="presParOf" srcId="{A867B9C8-FA77-46C8-84C7-EB369631FCC5}" destId="{B8C21280-36FD-4747-94E1-0E07075F8EE7}" srcOrd="17" destOrd="0" presId="urn:microsoft.com/office/officeart/2005/8/layout/cycle1"/>
    <dgm:cxn modelId="{55017FBF-6DEA-478B-97F8-8E3BAF3D3C9D}" type="presParOf" srcId="{A867B9C8-FA77-46C8-84C7-EB369631FCC5}" destId="{E2F23549-0055-4E4F-B5B6-E998578846F9}" srcOrd="18" destOrd="0" presId="urn:microsoft.com/office/officeart/2005/8/layout/cycle1"/>
    <dgm:cxn modelId="{58D05AB0-67F4-4487-8F41-045BB9C81F4A}" type="presParOf" srcId="{A867B9C8-FA77-46C8-84C7-EB369631FCC5}" destId="{A35DDA30-793B-4B76-A245-2FFE6E654085}" srcOrd="19" destOrd="0" presId="urn:microsoft.com/office/officeart/2005/8/layout/cycle1"/>
    <dgm:cxn modelId="{F4F29D32-7164-4787-BBA3-9F7407DCF4DE}" type="presParOf" srcId="{A867B9C8-FA77-46C8-84C7-EB369631FCC5}" destId="{D3BA680F-2A3F-45FA-84E1-9E9D405B102F}" srcOrd="20" destOrd="0" presId="urn:microsoft.com/office/officeart/2005/8/layout/cycle1"/>
    <dgm:cxn modelId="{6D4C166E-A806-40BF-9B13-01A446A06864}" type="presParOf" srcId="{A867B9C8-FA77-46C8-84C7-EB369631FCC5}" destId="{E0A8FF2C-875F-4729-AEA6-BD9641185858}" srcOrd="21" destOrd="0" presId="urn:microsoft.com/office/officeart/2005/8/layout/cycle1"/>
    <dgm:cxn modelId="{9C73A049-761A-4F5C-A91E-8FA2C14E7103}" type="presParOf" srcId="{A867B9C8-FA77-46C8-84C7-EB369631FCC5}" destId="{FBC03ED1-CA22-4F7D-927A-ADCB3B874A50}" srcOrd="22" destOrd="0" presId="urn:microsoft.com/office/officeart/2005/8/layout/cycle1"/>
    <dgm:cxn modelId="{02CC99EE-2A43-484B-82D4-9330442552A5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15CDE5CD-99EA-4B38-A4B5-B0B335E624B3}" type="doc">
      <dgm:prSet loTypeId="urn:microsoft.com/office/officeart/2005/8/layout/venn1" loCatId="relationship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7ABB0244-92FB-4473-96A3-FBDE87FC55B1}">
      <dgm:prSet/>
      <dgm:spPr/>
      <dgm:t>
        <a:bodyPr/>
        <a:lstStyle/>
        <a:p>
          <a:r>
            <a:rPr lang="en-US" dirty="0" smtClean="0"/>
            <a:t>Google+</a:t>
          </a:r>
          <a:endParaRPr lang="en-US" dirty="0"/>
        </a:p>
      </dgm:t>
    </dgm:pt>
    <dgm:pt modelId="{93B28293-17FA-48D2-A31F-30A976601346}" type="sibTrans" cxnId="{556ABA7D-C667-4B24-B5EA-083FD97F3085}">
      <dgm:prSet/>
      <dgm:spPr/>
      <dgm:t>
        <a:bodyPr/>
        <a:lstStyle/>
        <a:p>
          <a:endParaRPr lang="en-US"/>
        </a:p>
      </dgm:t>
    </dgm:pt>
    <dgm:pt modelId="{28A588C3-7D0F-4ED2-A561-1799C4163497}" type="parTrans" cxnId="{556ABA7D-C667-4B24-B5EA-083FD97F3085}">
      <dgm:prSet/>
      <dgm:spPr/>
      <dgm:t>
        <a:bodyPr/>
        <a:lstStyle/>
        <a:p>
          <a:endParaRPr lang="en-US"/>
        </a:p>
      </dgm:t>
    </dgm:pt>
    <dgm:pt modelId="{392CC22B-4DF9-47D9-A2E1-D9F85FC91271}">
      <dgm:prSet phldrT="[Text]"/>
      <dgm:spPr/>
      <dgm:t>
        <a:bodyPr/>
        <a:lstStyle/>
        <a:p>
          <a:r>
            <a:rPr lang="en-US" b="1" dirty="0" smtClean="0"/>
            <a:t>SEO</a:t>
          </a:r>
        </a:p>
      </dgm:t>
    </dgm:pt>
    <dgm:pt modelId="{C4DDCE9A-228C-4719-92BC-8E6872233297}" type="sibTrans" cxnId="{0981D57C-E4AB-485E-9CB9-CDFC322D9EE8}">
      <dgm:prSet/>
      <dgm:spPr/>
      <dgm:t>
        <a:bodyPr/>
        <a:lstStyle/>
        <a:p>
          <a:endParaRPr lang="en-US"/>
        </a:p>
      </dgm:t>
    </dgm:pt>
    <dgm:pt modelId="{0A22635C-7F77-4AEF-87E3-0AAD6AACA501}" type="parTrans" cxnId="{0981D57C-E4AB-485E-9CB9-CDFC322D9EE8}">
      <dgm:prSet/>
      <dgm:spPr/>
      <dgm:t>
        <a:bodyPr/>
        <a:lstStyle/>
        <a:p>
          <a:endParaRPr lang="en-US"/>
        </a:p>
      </dgm:t>
    </dgm:pt>
    <dgm:pt modelId="{F265DE3F-4913-4B85-898F-F1D8F1252003}">
      <dgm:prSet/>
      <dgm:spPr/>
      <dgm:t>
        <a:bodyPr/>
        <a:lstStyle/>
        <a:p>
          <a:r>
            <a:rPr lang="en-US" dirty="0" smtClean="0"/>
            <a:t>YouTube</a:t>
          </a:r>
          <a:endParaRPr lang="en-US" dirty="0"/>
        </a:p>
      </dgm:t>
    </dgm:pt>
    <dgm:pt modelId="{9C370FA2-437D-4A82-8AB5-0C43C699D527}" type="parTrans" cxnId="{5D7D08CF-DCBE-44D9-A4A8-81847623D51C}">
      <dgm:prSet/>
      <dgm:spPr/>
      <dgm:t>
        <a:bodyPr/>
        <a:lstStyle/>
        <a:p>
          <a:endParaRPr lang="en-US"/>
        </a:p>
      </dgm:t>
    </dgm:pt>
    <dgm:pt modelId="{A6613568-AAEB-464B-8093-223C67E9D288}" type="sibTrans" cxnId="{5D7D08CF-DCBE-44D9-A4A8-81847623D51C}">
      <dgm:prSet/>
      <dgm:spPr/>
      <dgm:t>
        <a:bodyPr/>
        <a:lstStyle/>
        <a:p>
          <a:endParaRPr lang="en-US"/>
        </a:p>
      </dgm:t>
    </dgm:pt>
    <dgm:pt modelId="{1363AE42-F8F7-4ECE-BDA5-979D691BB2D0}" type="pres">
      <dgm:prSet presAssocID="{15CDE5CD-99EA-4B38-A4B5-B0B335E624B3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372B5B-3DCA-48E6-BAC9-D83F02977A84}" type="pres">
      <dgm:prSet presAssocID="{392CC22B-4DF9-47D9-A2E1-D9F85FC91271}" presName="circ1" presStyleLbl="vennNode1" presStyleIdx="0" presStyleCnt="3"/>
      <dgm:spPr/>
      <dgm:t>
        <a:bodyPr/>
        <a:lstStyle/>
        <a:p>
          <a:endParaRPr lang="en-US"/>
        </a:p>
      </dgm:t>
    </dgm:pt>
    <dgm:pt modelId="{E189004E-FBC0-4F8C-94DB-3C31C1B0F5FF}" type="pres">
      <dgm:prSet presAssocID="{392CC22B-4DF9-47D9-A2E1-D9F85FC9127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FDC484-9314-4093-B045-04C0DB27FE38}" type="pres">
      <dgm:prSet presAssocID="{7ABB0244-92FB-4473-96A3-FBDE87FC55B1}" presName="circ2" presStyleLbl="vennNode1" presStyleIdx="1" presStyleCnt="3"/>
      <dgm:spPr/>
      <dgm:t>
        <a:bodyPr/>
        <a:lstStyle/>
        <a:p>
          <a:endParaRPr lang="en-US"/>
        </a:p>
      </dgm:t>
    </dgm:pt>
    <dgm:pt modelId="{62D563A2-3224-436B-8F44-4FA763E6D9A8}" type="pres">
      <dgm:prSet presAssocID="{7ABB0244-92FB-4473-96A3-FBDE87FC55B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239332-57FB-4C03-B44D-AEF28F611A90}" type="pres">
      <dgm:prSet presAssocID="{F265DE3F-4913-4B85-898F-F1D8F1252003}" presName="circ3" presStyleLbl="vennNode1" presStyleIdx="2" presStyleCnt="3"/>
      <dgm:spPr/>
      <dgm:t>
        <a:bodyPr/>
        <a:lstStyle/>
        <a:p>
          <a:endParaRPr lang="en-US"/>
        </a:p>
      </dgm:t>
    </dgm:pt>
    <dgm:pt modelId="{CC0ED497-0337-4859-91B8-02BBD925A0C3}" type="pres">
      <dgm:prSet presAssocID="{F265DE3F-4913-4B85-898F-F1D8F125200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DFBF8D-D9F8-4415-B300-C50DC6501B3C}" type="presOf" srcId="{7ABB0244-92FB-4473-96A3-FBDE87FC55B1}" destId="{F0FDC484-9314-4093-B045-04C0DB27FE38}" srcOrd="0" destOrd="0" presId="urn:microsoft.com/office/officeart/2005/8/layout/venn1"/>
    <dgm:cxn modelId="{5D7D08CF-DCBE-44D9-A4A8-81847623D51C}" srcId="{15CDE5CD-99EA-4B38-A4B5-B0B335E624B3}" destId="{F265DE3F-4913-4B85-898F-F1D8F1252003}" srcOrd="2" destOrd="0" parTransId="{9C370FA2-437D-4A82-8AB5-0C43C699D527}" sibTransId="{A6613568-AAEB-464B-8093-223C67E9D288}"/>
    <dgm:cxn modelId="{6BC30130-12FD-4D99-B547-C94B857B7552}" type="presOf" srcId="{F265DE3F-4913-4B85-898F-F1D8F1252003}" destId="{2B239332-57FB-4C03-B44D-AEF28F611A90}" srcOrd="0" destOrd="0" presId="urn:microsoft.com/office/officeart/2005/8/layout/venn1"/>
    <dgm:cxn modelId="{0981D57C-E4AB-485E-9CB9-CDFC322D9EE8}" srcId="{15CDE5CD-99EA-4B38-A4B5-B0B335E624B3}" destId="{392CC22B-4DF9-47D9-A2E1-D9F85FC91271}" srcOrd="0" destOrd="0" parTransId="{0A22635C-7F77-4AEF-87E3-0AAD6AACA501}" sibTransId="{C4DDCE9A-228C-4719-92BC-8E6872233297}"/>
    <dgm:cxn modelId="{A2D4C74A-5198-4734-92EB-95326F31C6E9}" type="presOf" srcId="{392CC22B-4DF9-47D9-A2E1-D9F85FC91271}" destId="{5B372B5B-3DCA-48E6-BAC9-D83F02977A84}" srcOrd="0" destOrd="0" presId="urn:microsoft.com/office/officeart/2005/8/layout/venn1"/>
    <dgm:cxn modelId="{6FC909EA-CD95-48C4-B8A0-5A39389931A7}" type="presOf" srcId="{F265DE3F-4913-4B85-898F-F1D8F1252003}" destId="{CC0ED497-0337-4859-91B8-02BBD925A0C3}" srcOrd="1" destOrd="0" presId="urn:microsoft.com/office/officeart/2005/8/layout/venn1"/>
    <dgm:cxn modelId="{FC77C065-E93A-4FA9-9BBE-3C96E359D096}" type="presOf" srcId="{7ABB0244-92FB-4473-96A3-FBDE87FC55B1}" destId="{62D563A2-3224-436B-8F44-4FA763E6D9A8}" srcOrd="1" destOrd="0" presId="urn:microsoft.com/office/officeart/2005/8/layout/venn1"/>
    <dgm:cxn modelId="{63081CE2-84B6-4B91-835F-F94E1B36B79B}" type="presOf" srcId="{392CC22B-4DF9-47D9-A2E1-D9F85FC91271}" destId="{E189004E-FBC0-4F8C-94DB-3C31C1B0F5FF}" srcOrd="1" destOrd="0" presId="urn:microsoft.com/office/officeart/2005/8/layout/venn1"/>
    <dgm:cxn modelId="{0D3A6556-F2B9-4FC6-BC55-2495FC3D3BE2}" type="presOf" srcId="{15CDE5CD-99EA-4B38-A4B5-B0B335E624B3}" destId="{1363AE42-F8F7-4ECE-BDA5-979D691BB2D0}" srcOrd="0" destOrd="0" presId="urn:microsoft.com/office/officeart/2005/8/layout/venn1"/>
    <dgm:cxn modelId="{556ABA7D-C667-4B24-B5EA-083FD97F3085}" srcId="{15CDE5CD-99EA-4B38-A4B5-B0B335E624B3}" destId="{7ABB0244-92FB-4473-96A3-FBDE87FC55B1}" srcOrd="1" destOrd="0" parTransId="{28A588C3-7D0F-4ED2-A561-1799C4163497}" sibTransId="{93B28293-17FA-48D2-A31F-30A976601346}"/>
    <dgm:cxn modelId="{FEB71CC8-5C2F-4F6F-859E-05119379FEDB}" type="presParOf" srcId="{1363AE42-F8F7-4ECE-BDA5-979D691BB2D0}" destId="{5B372B5B-3DCA-48E6-BAC9-D83F02977A84}" srcOrd="0" destOrd="0" presId="urn:microsoft.com/office/officeart/2005/8/layout/venn1"/>
    <dgm:cxn modelId="{04E6A8AF-A530-4CC1-B8DB-71CFDA7F67F7}" type="presParOf" srcId="{1363AE42-F8F7-4ECE-BDA5-979D691BB2D0}" destId="{E189004E-FBC0-4F8C-94DB-3C31C1B0F5FF}" srcOrd="1" destOrd="0" presId="urn:microsoft.com/office/officeart/2005/8/layout/venn1"/>
    <dgm:cxn modelId="{6B05B910-9F9A-4464-8BC8-983AF6421336}" type="presParOf" srcId="{1363AE42-F8F7-4ECE-BDA5-979D691BB2D0}" destId="{F0FDC484-9314-4093-B045-04C0DB27FE38}" srcOrd="2" destOrd="0" presId="urn:microsoft.com/office/officeart/2005/8/layout/venn1"/>
    <dgm:cxn modelId="{734B306E-BE5D-4C59-A5EA-57FC3102EEB3}" type="presParOf" srcId="{1363AE42-F8F7-4ECE-BDA5-979D691BB2D0}" destId="{62D563A2-3224-436B-8F44-4FA763E6D9A8}" srcOrd="3" destOrd="0" presId="urn:microsoft.com/office/officeart/2005/8/layout/venn1"/>
    <dgm:cxn modelId="{D67EE15A-4A11-406E-B525-2A81A05C6C2E}" type="presParOf" srcId="{1363AE42-F8F7-4ECE-BDA5-979D691BB2D0}" destId="{2B239332-57FB-4C03-B44D-AEF28F611A90}" srcOrd="4" destOrd="0" presId="urn:microsoft.com/office/officeart/2005/8/layout/venn1"/>
    <dgm:cxn modelId="{8E6D7668-18B9-47D2-962D-D967B1A40305}" type="presParOf" srcId="{1363AE42-F8F7-4ECE-BDA5-979D691BB2D0}" destId="{CC0ED497-0337-4859-91B8-02BBD925A0C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37BA49D7-3719-4D52-A821-BD252C2600D3}" type="presOf" srcId="{3238CEC7-E041-4C71-BB22-034F41C516CA}" destId="{D6042EF9-7852-4349-B250-0725C9C0630C}" srcOrd="0" destOrd="0" presId="urn:microsoft.com/office/officeart/2005/8/layout/cycle1"/>
    <dgm:cxn modelId="{4A768543-6C07-42E1-B1D2-78960CACA2F6}" type="presOf" srcId="{6E72DC9E-CD3D-410A-BD95-FD6BCDEAAA4F}" destId="{FBC03ED1-CA22-4F7D-927A-ADCB3B874A50}" srcOrd="0" destOrd="0" presId="urn:microsoft.com/office/officeart/2005/8/layout/cycle1"/>
    <dgm:cxn modelId="{E1EE1CD7-39F5-4B0D-89BD-7FFD70EA4DDA}" type="presOf" srcId="{A5ADE10E-8BC6-4C0B-8D1E-B78043D08C93}" destId="{EC00C5EC-039A-4AC0-9C1D-153CF1B24091}" srcOrd="0" destOrd="0" presId="urn:microsoft.com/office/officeart/2005/8/layout/cycle1"/>
    <dgm:cxn modelId="{91AF52B0-2ED5-401C-8121-755FE44AA9F7}" type="presOf" srcId="{5D4C8949-8149-4E4E-83DC-FACAFEEC106E}" destId="{D65C0A42-9AFE-4126-A926-9440BF3CDDEA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C3A4A748-A91B-490C-BEFC-16EA0F13418D}" type="presOf" srcId="{23B45576-B55B-43A6-8B06-AD443A0D1717}" destId="{DF578DB5-E8AB-483C-BE62-B7EFD510F9F8}" srcOrd="0" destOrd="0" presId="urn:microsoft.com/office/officeart/2005/8/layout/cycle1"/>
    <dgm:cxn modelId="{C367EAF1-D280-4BF6-9005-F250314FC7D7}" type="presOf" srcId="{B7C53CCF-7A14-43FC-B5A0-540EECAC880D}" destId="{CA1AC196-3D10-4B22-B829-955943F99740}" srcOrd="0" destOrd="0" presId="urn:microsoft.com/office/officeart/2005/8/layout/cycle1"/>
    <dgm:cxn modelId="{5A915792-5685-49FD-8C39-9E5282A3147F}" type="presOf" srcId="{C7A9B3AB-65CE-413A-8B58-6E451D3E1C7B}" destId="{82FAC6F4-786F-4865-93BD-497F74AF7807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A756850F-0153-47C2-8E0F-6C699DE638B7}" type="presOf" srcId="{631C75A1-3C75-431C-B102-063526F6C0B0}" destId="{D3BA680F-2A3F-45FA-84E1-9E9D405B102F}" srcOrd="0" destOrd="0" presId="urn:microsoft.com/office/officeart/2005/8/layout/cycle1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78B663A7-2B3A-4C27-85F9-2638F0D4EAEE}" type="presOf" srcId="{AEA6D2D4-CA39-43C5-ABF0-36A9C108BF6F}" destId="{B8C21280-36FD-4747-94E1-0E07075F8EE7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C12A1197-751D-4C3B-80ED-81FDC5824E96}" type="presOf" srcId="{6F55577F-528C-496E-99CF-4DABF7A7A091}" destId="{8BB57371-1BE2-4471-A56F-BF6AB8F0CF72}" srcOrd="0" destOrd="0" presId="urn:microsoft.com/office/officeart/2005/8/layout/cycle1"/>
    <dgm:cxn modelId="{9E55A825-A022-48BB-8F73-E8A74EFC7F01}" type="presOf" srcId="{52A72663-9B83-4C87-9CE6-56DBA0A190B3}" destId="{983CFF7A-7444-4768-BBA9-6C28B79BDC16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A7460EF9-1FCB-4049-9EAC-1ED3B5ED9B9A}" type="presOf" srcId="{653B69C5-8B91-4195-B4EC-4D99B41BA128}" destId="{47B4FB20-309E-40E2-9ABA-9487356B4BFF}" srcOrd="0" destOrd="0" presId="urn:microsoft.com/office/officeart/2005/8/layout/cycle1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842FC835-0F48-4F69-92CE-B75302CEA738}" type="presOf" srcId="{E3F9D8C1-0411-4E28-AF38-C68EE5ED7D3B}" destId="{886F51DC-2C7B-4D18-944E-11F5BC4CF97C}" srcOrd="0" destOrd="0" presId="urn:microsoft.com/office/officeart/2005/8/layout/cycle1"/>
    <dgm:cxn modelId="{E09DC736-855B-4C89-8678-A43EA752CC62}" type="presOf" srcId="{9075DB8C-C221-4E3D-A2C7-3BEBCF4FF5DF}" destId="{A867B9C8-FA77-46C8-84C7-EB369631FCC5}" srcOrd="0" destOrd="0" presId="urn:microsoft.com/office/officeart/2005/8/layout/cycle1"/>
    <dgm:cxn modelId="{5FE6A790-3284-463B-A259-78FFFC88238F}" type="presOf" srcId="{06C44A3D-F039-47D8-8E15-5480220531C3}" destId="{7306523D-FDFA-41F1-ADCA-EC4D849438DA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290CE134-8C53-4016-9EE7-994466023F32}" type="presOf" srcId="{23353E87-F4D9-42D1-9D06-F14CE4B5443B}" destId="{C38919B1-6D0E-44C4-8360-4FA7FFAF313C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C835D1F4-1CF8-4614-98A4-D4500EDEB640}" type="presOf" srcId="{0EDA6DA1-FB37-4930-BF66-F09CED971810}" destId="{A35DDA30-793B-4B76-A245-2FFE6E654085}" srcOrd="0" destOrd="0" presId="urn:microsoft.com/office/officeart/2005/8/layout/cycle1"/>
    <dgm:cxn modelId="{8272F978-6DB5-42F2-8ED8-E56F7D912A60}" type="presParOf" srcId="{A867B9C8-FA77-46C8-84C7-EB369631FCC5}" destId="{C3226AB4-E7B4-4F6B-9A71-1A853FE3F9CC}" srcOrd="0" destOrd="0" presId="urn:microsoft.com/office/officeart/2005/8/layout/cycle1"/>
    <dgm:cxn modelId="{9ABCB65A-D8CA-4B05-A1D1-14C6BC4FD8BF}" type="presParOf" srcId="{A867B9C8-FA77-46C8-84C7-EB369631FCC5}" destId="{7306523D-FDFA-41F1-ADCA-EC4D849438DA}" srcOrd="1" destOrd="0" presId="urn:microsoft.com/office/officeart/2005/8/layout/cycle1"/>
    <dgm:cxn modelId="{9F61A913-4C0A-4AE3-A964-C15C2E38C917}" type="presParOf" srcId="{A867B9C8-FA77-46C8-84C7-EB369631FCC5}" destId="{8BB57371-1BE2-4471-A56F-BF6AB8F0CF72}" srcOrd="2" destOrd="0" presId="urn:microsoft.com/office/officeart/2005/8/layout/cycle1"/>
    <dgm:cxn modelId="{4903897A-36ED-42EE-B5E4-EF16E45D6275}" type="presParOf" srcId="{A867B9C8-FA77-46C8-84C7-EB369631FCC5}" destId="{936B4AB0-2519-4EEC-9258-34A9A1F8FF9A}" srcOrd="3" destOrd="0" presId="urn:microsoft.com/office/officeart/2005/8/layout/cycle1"/>
    <dgm:cxn modelId="{52D16E29-ED49-4BDF-9664-D3B83B41FE98}" type="presParOf" srcId="{A867B9C8-FA77-46C8-84C7-EB369631FCC5}" destId="{983CFF7A-7444-4768-BBA9-6C28B79BDC16}" srcOrd="4" destOrd="0" presId="urn:microsoft.com/office/officeart/2005/8/layout/cycle1"/>
    <dgm:cxn modelId="{0463986C-EB94-46DE-B335-A2F46269D57D}" type="presParOf" srcId="{A867B9C8-FA77-46C8-84C7-EB369631FCC5}" destId="{47B4FB20-309E-40E2-9ABA-9487356B4BFF}" srcOrd="5" destOrd="0" presId="urn:microsoft.com/office/officeart/2005/8/layout/cycle1"/>
    <dgm:cxn modelId="{329A6A66-7798-4D93-A3F0-E8AB9E0D78BE}" type="presParOf" srcId="{A867B9C8-FA77-46C8-84C7-EB369631FCC5}" destId="{C32B4767-1234-4902-A095-93FF266E4FE7}" srcOrd="6" destOrd="0" presId="urn:microsoft.com/office/officeart/2005/8/layout/cycle1"/>
    <dgm:cxn modelId="{8B636C14-C4C8-4D8B-95C7-431AA6B06D4B}" type="presParOf" srcId="{A867B9C8-FA77-46C8-84C7-EB369631FCC5}" destId="{82FAC6F4-786F-4865-93BD-497F74AF7807}" srcOrd="7" destOrd="0" presId="urn:microsoft.com/office/officeart/2005/8/layout/cycle1"/>
    <dgm:cxn modelId="{155EA02C-F529-47CE-B309-A17FFFC559A8}" type="presParOf" srcId="{A867B9C8-FA77-46C8-84C7-EB369631FCC5}" destId="{CA1AC196-3D10-4B22-B829-955943F99740}" srcOrd="8" destOrd="0" presId="urn:microsoft.com/office/officeart/2005/8/layout/cycle1"/>
    <dgm:cxn modelId="{3353252A-C3E2-4C11-A79A-91C306A3251C}" type="presParOf" srcId="{A867B9C8-FA77-46C8-84C7-EB369631FCC5}" destId="{BA7021EF-8090-4BB2-A5DF-9350ADE6E666}" srcOrd="9" destOrd="0" presId="urn:microsoft.com/office/officeart/2005/8/layout/cycle1"/>
    <dgm:cxn modelId="{BDF42C45-D680-438E-BC6D-A224FBEBB2D1}" type="presParOf" srcId="{A867B9C8-FA77-46C8-84C7-EB369631FCC5}" destId="{EC00C5EC-039A-4AC0-9C1D-153CF1B24091}" srcOrd="10" destOrd="0" presId="urn:microsoft.com/office/officeart/2005/8/layout/cycle1"/>
    <dgm:cxn modelId="{B506F5CD-641C-44E2-AAAF-413040AAC696}" type="presParOf" srcId="{A867B9C8-FA77-46C8-84C7-EB369631FCC5}" destId="{D65C0A42-9AFE-4126-A926-9440BF3CDDEA}" srcOrd="11" destOrd="0" presId="urn:microsoft.com/office/officeart/2005/8/layout/cycle1"/>
    <dgm:cxn modelId="{C916C8FC-86B0-49A1-83C1-CBDA12475E4D}" type="presParOf" srcId="{A867B9C8-FA77-46C8-84C7-EB369631FCC5}" destId="{5B77C255-5928-4235-A9FE-A76D6A9D7FA4}" srcOrd="12" destOrd="0" presId="urn:microsoft.com/office/officeart/2005/8/layout/cycle1"/>
    <dgm:cxn modelId="{651F1358-2901-4243-8CAE-060F748481AB}" type="presParOf" srcId="{A867B9C8-FA77-46C8-84C7-EB369631FCC5}" destId="{DF578DB5-E8AB-483C-BE62-B7EFD510F9F8}" srcOrd="13" destOrd="0" presId="urn:microsoft.com/office/officeart/2005/8/layout/cycle1"/>
    <dgm:cxn modelId="{6455CCA7-A957-4AFB-96CF-972B6C40D124}" type="presParOf" srcId="{A867B9C8-FA77-46C8-84C7-EB369631FCC5}" destId="{C38919B1-6D0E-44C4-8360-4FA7FFAF313C}" srcOrd="14" destOrd="0" presId="urn:microsoft.com/office/officeart/2005/8/layout/cycle1"/>
    <dgm:cxn modelId="{15DFC9CC-A483-4034-94F3-F0832BAA82A3}" type="presParOf" srcId="{A867B9C8-FA77-46C8-84C7-EB369631FCC5}" destId="{02457063-7FA9-471A-96BE-E87CC88BEF6B}" srcOrd="15" destOrd="0" presId="urn:microsoft.com/office/officeart/2005/8/layout/cycle1"/>
    <dgm:cxn modelId="{0CCDA99B-63DB-430D-8362-B8A3B7AB718E}" type="presParOf" srcId="{A867B9C8-FA77-46C8-84C7-EB369631FCC5}" destId="{886F51DC-2C7B-4D18-944E-11F5BC4CF97C}" srcOrd="16" destOrd="0" presId="urn:microsoft.com/office/officeart/2005/8/layout/cycle1"/>
    <dgm:cxn modelId="{5FE8AAA7-6A82-45D5-806F-97E5E0E9BBE0}" type="presParOf" srcId="{A867B9C8-FA77-46C8-84C7-EB369631FCC5}" destId="{B8C21280-36FD-4747-94E1-0E07075F8EE7}" srcOrd="17" destOrd="0" presId="urn:microsoft.com/office/officeart/2005/8/layout/cycle1"/>
    <dgm:cxn modelId="{BFFB9875-E2FA-443B-A4A7-B5FDC6626812}" type="presParOf" srcId="{A867B9C8-FA77-46C8-84C7-EB369631FCC5}" destId="{E2F23549-0055-4E4F-B5B6-E998578846F9}" srcOrd="18" destOrd="0" presId="urn:microsoft.com/office/officeart/2005/8/layout/cycle1"/>
    <dgm:cxn modelId="{CF760230-F9B8-49A8-AE77-0A0D58738959}" type="presParOf" srcId="{A867B9C8-FA77-46C8-84C7-EB369631FCC5}" destId="{A35DDA30-793B-4B76-A245-2FFE6E654085}" srcOrd="19" destOrd="0" presId="urn:microsoft.com/office/officeart/2005/8/layout/cycle1"/>
    <dgm:cxn modelId="{6467EC6C-67D1-4AFE-BE81-86F1D0826040}" type="presParOf" srcId="{A867B9C8-FA77-46C8-84C7-EB369631FCC5}" destId="{D3BA680F-2A3F-45FA-84E1-9E9D405B102F}" srcOrd="20" destOrd="0" presId="urn:microsoft.com/office/officeart/2005/8/layout/cycle1"/>
    <dgm:cxn modelId="{98E7343F-CA7E-4361-8C8A-B658226EACD1}" type="presParOf" srcId="{A867B9C8-FA77-46C8-84C7-EB369631FCC5}" destId="{E0A8FF2C-875F-4729-AEA6-BD9641185858}" srcOrd="21" destOrd="0" presId="urn:microsoft.com/office/officeart/2005/8/layout/cycle1"/>
    <dgm:cxn modelId="{E69C045E-E25C-4719-A63B-6B3403D5AA0D}" type="presParOf" srcId="{A867B9C8-FA77-46C8-84C7-EB369631FCC5}" destId="{FBC03ED1-CA22-4F7D-927A-ADCB3B874A50}" srcOrd="22" destOrd="0" presId="urn:microsoft.com/office/officeart/2005/8/layout/cycle1"/>
    <dgm:cxn modelId="{A49210E2-8408-4426-A715-7541570A6F4F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15CDE5CD-99EA-4B38-A4B5-B0B335E624B3}" type="doc">
      <dgm:prSet loTypeId="urn:microsoft.com/office/officeart/2005/8/layout/venn1" loCatId="relationship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7ABB0244-92FB-4473-96A3-FBDE87FC55B1}">
      <dgm:prSet/>
      <dgm:spPr/>
      <dgm:t>
        <a:bodyPr/>
        <a:lstStyle/>
        <a:p>
          <a:r>
            <a:rPr lang="en-US" dirty="0" smtClean="0"/>
            <a:t>Twitter</a:t>
          </a:r>
          <a:endParaRPr lang="en-US" dirty="0"/>
        </a:p>
      </dgm:t>
    </dgm:pt>
    <dgm:pt modelId="{93B28293-17FA-48D2-A31F-30A976601346}" type="sibTrans" cxnId="{556ABA7D-C667-4B24-B5EA-083FD97F3085}">
      <dgm:prSet/>
      <dgm:spPr/>
      <dgm:t>
        <a:bodyPr/>
        <a:lstStyle/>
        <a:p>
          <a:endParaRPr lang="en-US"/>
        </a:p>
      </dgm:t>
    </dgm:pt>
    <dgm:pt modelId="{28A588C3-7D0F-4ED2-A561-1799C4163497}" type="parTrans" cxnId="{556ABA7D-C667-4B24-B5EA-083FD97F3085}">
      <dgm:prSet/>
      <dgm:spPr/>
      <dgm:t>
        <a:bodyPr/>
        <a:lstStyle/>
        <a:p>
          <a:endParaRPr lang="en-US"/>
        </a:p>
      </dgm:t>
    </dgm:pt>
    <dgm:pt modelId="{392CC22B-4DF9-47D9-A2E1-D9F85FC91271}">
      <dgm:prSet phldrT="[Text]"/>
      <dgm:spPr/>
      <dgm:t>
        <a:bodyPr/>
        <a:lstStyle/>
        <a:p>
          <a:r>
            <a:rPr lang="en-US" b="1" dirty="0" smtClean="0"/>
            <a:t>B2B</a:t>
          </a:r>
        </a:p>
      </dgm:t>
    </dgm:pt>
    <dgm:pt modelId="{C4DDCE9A-228C-4719-92BC-8E6872233297}" type="sibTrans" cxnId="{0981D57C-E4AB-485E-9CB9-CDFC322D9EE8}">
      <dgm:prSet/>
      <dgm:spPr/>
      <dgm:t>
        <a:bodyPr/>
        <a:lstStyle/>
        <a:p>
          <a:endParaRPr lang="en-US"/>
        </a:p>
      </dgm:t>
    </dgm:pt>
    <dgm:pt modelId="{0A22635C-7F77-4AEF-87E3-0AAD6AACA501}" type="parTrans" cxnId="{0981D57C-E4AB-485E-9CB9-CDFC322D9EE8}">
      <dgm:prSet/>
      <dgm:spPr/>
      <dgm:t>
        <a:bodyPr/>
        <a:lstStyle/>
        <a:p>
          <a:endParaRPr lang="en-US"/>
        </a:p>
      </dgm:t>
    </dgm:pt>
    <dgm:pt modelId="{F265DE3F-4913-4B85-898F-F1D8F1252003}">
      <dgm:prSet/>
      <dgm:spPr/>
      <dgm:t>
        <a:bodyPr/>
        <a:lstStyle/>
        <a:p>
          <a:r>
            <a:rPr lang="en-US" dirty="0" err="1" smtClean="0"/>
            <a:t>Quora</a:t>
          </a:r>
          <a:endParaRPr lang="en-US" dirty="0"/>
        </a:p>
      </dgm:t>
    </dgm:pt>
    <dgm:pt modelId="{9C370FA2-437D-4A82-8AB5-0C43C699D527}" type="parTrans" cxnId="{5D7D08CF-DCBE-44D9-A4A8-81847623D51C}">
      <dgm:prSet/>
      <dgm:spPr/>
      <dgm:t>
        <a:bodyPr/>
        <a:lstStyle/>
        <a:p>
          <a:endParaRPr lang="en-US"/>
        </a:p>
      </dgm:t>
    </dgm:pt>
    <dgm:pt modelId="{A6613568-AAEB-464B-8093-223C67E9D288}" type="sibTrans" cxnId="{5D7D08CF-DCBE-44D9-A4A8-81847623D51C}">
      <dgm:prSet/>
      <dgm:spPr/>
      <dgm:t>
        <a:bodyPr/>
        <a:lstStyle/>
        <a:p>
          <a:endParaRPr lang="en-US"/>
        </a:p>
      </dgm:t>
    </dgm:pt>
    <dgm:pt modelId="{1363AE42-F8F7-4ECE-BDA5-979D691BB2D0}" type="pres">
      <dgm:prSet presAssocID="{15CDE5CD-99EA-4B38-A4B5-B0B335E624B3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372B5B-3DCA-48E6-BAC9-D83F02977A84}" type="pres">
      <dgm:prSet presAssocID="{392CC22B-4DF9-47D9-A2E1-D9F85FC91271}" presName="circ1" presStyleLbl="vennNode1" presStyleIdx="0" presStyleCnt="3"/>
      <dgm:spPr/>
      <dgm:t>
        <a:bodyPr/>
        <a:lstStyle/>
        <a:p>
          <a:endParaRPr lang="en-US"/>
        </a:p>
      </dgm:t>
    </dgm:pt>
    <dgm:pt modelId="{E189004E-FBC0-4F8C-94DB-3C31C1B0F5FF}" type="pres">
      <dgm:prSet presAssocID="{392CC22B-4DF9-47D9-A2E1-D9F85FC9127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FDC484-9314-4093-B045-04C0DB27FE38}" type="pres">
      <dgm:prSet presAssocID="{7ABB0244-92FB-4473-96A3-FBDE87FC55B1}" presName="circ2" presStyleLbl="vennNode1" presStyleIdx="1" presStyleCnt="3"/>
      <dgm:spPr/>
      <dgm:t>
        <a:bodyPr/>
        <a:lstStyle/>
        <a:p>
          <a:endParaRPr lang="en-US"/>
        </a:p>
      </dgm:t>
    </dgm:pt>
    <dgm:pt modelId="{62D563A2-3224-436B-8F44-4FA763E6D9A8}" type="pres">
      <dgm:prSet presAssocID="{7ABB0244-92FB-4473-96A3-FBDE87FC55B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239332-57FB-4C03-B44D-AEF28F611A90}" type="pres">
      <dgm:prSet presAssocID="{F265DE3F-4913-4B85-898F-F1D8F1252003}" presName="circ3" presStyleLbl="vennNode1" presStyleIdx="2" presStyleCnt="3"/>
      <dgm:spPr/>
      <dgm:t>
        <a:bodyPr/>
        <a:lstStyle/>
        <a:p>
          <a:endParaRPr lang="en-US"/>
        </a:p>
      </dgm:t>
    </dgm:pt>
    <dgm:pt modelId="{CC0ED497-0337-4859-91B8-02BBD925A0C3}" type="pres">
      <dgm:prSet presAssocID="{F265DE3F-4913-4B85-898F-F1D8F125200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7D08CF-DCBE-44D9-A4A8-81847623D51C}" srcId="{15CDE5CD-99EA-4B38-A4B5-B0B335E624B3}" destId="{F265DE3F-4913-4B85-898F-F1D8F1252003}" srcOrd="2" destOrd="0" parTransId="{9C370FA2-437D-4A82-8AB5-0C43C699D527}" sibTransId="{A6613568-AAEB-464B-8093-223C67E9D288}"/>
    <dgm:cxn modelId="{B0A10725-9611-403D-988E-97DF24BA95DA}" type="presOf" srcId="{392CC22B-4DF9-47D9-A2E1-D9F85FC91271}" destId="{5B372B5B-3DCA-48E6-BAC9-D83F02977A84}" srcOrd="0" destOrd="0" presId="urn:microsoft.com/office/officeart/2005/8/layout/venn1"/>
    <dgm:cxn modelId="{0981D57C-E4AB-485E-9CB9-CDFC322D9EE8}" srcId="{15CDE5CD-99EA-4B38-A4B5-B0B335E624B3}" destId="{392CC22B-4DF9-47D9-A2E1-D9F85FC91271}" srcOrd="0" destOrd="0" parTransId="{0A22635C-7F77-4AEF-87E3-0AAD6AACA501}" sibTransId="{C4DDCE9A-228C-4719-92BC-8E6872233297}"/>
    <dgm:cxn modelId="{1336A19F-F95A-49C4-98CA-0454DD6D4976}" type="presOf" srcId="{15CDE5CD-99EA-4B38-A4B5-B0B335E624B3}" destId="{1363AE42-F8F7-4ECE-BDA5-979D691BB2D0}" srcOrd="0" destOrd="0" presId="urn:microsoft.com/office/officeart/2005/8/layout/venn1"/>
    <dgm:cxn modelId="{DE57A156-DAA0-43A4-96FA-7245DB731411}" type="presOf" srcId="{392CC22B-4DF9-47D9-A2E1-D9F85FC91271}" destId="{E189004E-FBC0-4F8C-94DB-3C31C1B0F5FF}" srcOrd="1" destOrd="0" presId="urn:microsoft.com/office/officeart/2005/8/layout/venn1"/>
    <dgm:cxn modelId="{85D4F257-84CF-4F00-B506-1097EEC9432E}" type="presOf" srcId="{F265DE3F-4913-4B85-898F-F1D8F1252003}" destId="{2B239332-57FB-4C03-B44D-AEF28F611A90}" srcOrd="0" destOrd="0" presId="urn:microsoft.com/office/officeart/2005/8/layout/venn1"/>
    <dgm:cxn modelId="{6DDAAD0E-B9A1-4870-93E4-5FEBA8E450E4}" type="presOf" srcId="{F265DE3F-4913-4B85-898F-F1D8F1252003}" destId="{CC0ED497-0337-4859-91B8-02BBD925A0C3}" srcOrd="1" destOrd="0" presId="urn:microsoft.com/office/officeart/2005/8/layout/venn1"/>
    <dgm:cxn modelId="{81AE69EF-A46C-42B3-9C14-534E3E7A77D9}" type="presOf" srcId="{7ABB0244-92FB-4473-96A3-FBDE87FC55B1}" destId="{F0FDC484-9314-4093-B045-04C0DB27FE38}" srcOrd="0" destOrd="0" presId="urn:microsoft.com/office/officeart/2005/8/layout/venn1"/>
    <dgm:cxn modelId="{AF419148-CAC1-4662-A913-7C8949E8FDEE}" type="presOf" srcId="{7ABB0244-92FB-4473-96A3-FBDE87FC55B1}" destId="{62D563A2-3224-436B-8F44-4FA763E6D9A8}" srcOrd="1" destOrd="0" presId="urn:microsoft.com/office/officeart/2005/8/layout/venn1"/>
    <dgm:cxn modelId="{556ABA7D-C667-4B24-B5EA-083FD97F3085}" srcId="{15CDE5CD-99EA-4B38-A4B5-B0B335E624B3}" destId="{7ABB0244-92FB-4473-96A3-FBDE87FC55B1}" srcOrd="1" destOrd="0" parTransId="{28A588C3-7D0F-4ED2-A561-1799C4163497}" sibTransId="{93B28293-17FA-48D2-A31F-30A976601346}"/>
    <dgm:cxn modelId="{3371E069-B6C3-48AF-AA42-F6542613E7A2}" type="presParOf" srcId="{1363AE42-F8F7-4ECE-BDA5-979D691BB2D0}" destId="{5B372B5B-3DCA-48E6-BAC9-D83F02977A84}" srcOrd="0" destOrd="0" presId="urn:microsoft.com/office/officeart/2005/8/layout/venn1"/>
    <dgm:cxn modelId="{41004405-A895-455E-8BFD-5ED9B729FE20}" type="presParOf" srcId="{1363AE42-F8F7-4ECE-BDA5-979D691BB2D0}" destId="{E189004E-FBC0-4F8C-94DB-3C31C1B0F5FF}" srcOrd="1" destOrd="0" presId="urn:microsoft.com/office/officeart/2005/8/layout/venn1"/>
    <dgm:cxn modelId="{E5417298-DF89-4C1A-856C-58CD791B44A6}" type="presParOf" srcId="{1363AE42-F8F7-4ECE-BDA5-979D691BB2D0}" destId="{F0FDC484-9314-4093-B045-04C0DB27FE38}" srcOrd="2" destOrd="0" presId="urn:microsoft.com/office/officeart/2005/8/layout/venn1"/>
    <dgm:cxn modelId="{97853B3D-EA11-4751-BBFA-B6E1CAB5E9D1}" type="presParOf" srcId="{1363AE42-F8F7-4ECE-BDA5-979D691BB2D0}" destId="{62D563A2-3224-436B-8F44-4FA763E6D9A8}" srcOrd="3" destOrd="0" presId="urn:microsoft.com/office/officeart/2005/8/layout/venn1"/>
    <dgm:cxn modelId="{448C5E60-B5FD-4CA9-B9BF-77102007991D}" type="presParOf" srcId="{1363AE42-F8F7-4ECE-BDA5-979D691BB2D0}" destId="{2B239332-57FB-4C03-B44D-AEF28F611A90}" srcOrd="4" destOrd="0" presId="urn:microsoft.com/office/officeart/2005/8/layout/venn1"/>
    <dgm:cxn modelId="{3A0D3A50-81DD-47DA-B364-5093DAFA57A9}" type="presParOf" srcId="{1363AE42-F8F7-4ECE-BDA5-979D691BB2D0}" destId="{CC0ED497-0337-4859-91B8-02BBD925A0C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 custRadScaleRad="99167" custRadScaleInc="70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4EDFA3D6-8EF8-499A-9FB5-DD2FA788CE7D}" type="presOf" srcId="{C7A9B3AB-65CE-413A-8B58-6E451D3E1C7B}" destId="{82FAC6F4-786F-4865-93BD-497F74AF7807}" srcOrd="0" destOrd="0" presId="urn:microsoft.com/office/officeart/2005/8/layout/cycle1"/>
    <dgm:cxn modelId="{9E2604FE-D92E-4434-BACA-F165B1B34151}" type="presOf" srcId="{5D4C8949-8149-4E4E-83DC-FACAFEEC106E}" destId="{D65C0A42-9AFE-4126-A926-9440BF3CDDEA}" srcOrd="0" destOrd="0" presId="urn:microsoft.com/office/officeart/2005/8/layout/cycle1"/>
    <dgm:cxn modelId="{BF1852BE-7178-4E4B-8E80-3BA328269387}" type="presOf" srcId="{52A72663-9B83-4C87-9CE6-56DBA0A190B3}" destId="{983CFF7A-7444-4768-BBA9-6C28B79BDC16}" srcOrd="0" destOrd="0" presId="urn:microsoft.com/office/officeart/2005/8/layout/cycle1"/>
    <dgm:cxn modelId="{A78AC704-05F8-4425-BD99-EF27EFB7F6B3}" type="presOf" srcId="{AEA6D2D4-CA39-43C5-ABF0-36A9C108BF6F}" destId="{B8C21280-36FD-4747-94E1-0E07075F8EE7}" srcOrd="0" destOrd="0" presId="urn:microsoft.com/office/officeart/2005/8/layout/cycle1"/>
    <dgm:cxn modelId="{78EB4DDA-5A92-4DC1-B60C-A189BF64D6C0}" type="presOf" srcId="{E3F9D8C1-0411-4E28-AF38-C68EE5ED7D3B}" destId="{886F51DC-2C7B-4D18-944E-11F5BC4CF97C}" srcOrd="0" destOrd="0" presId="urn:microsoft.com/office/officeart/2005/8/layout/cycle1"/>
    <dgm:cxn modelId="{34BE2568-239A-4E3B-8E18-7DE8F08EB44D}" type="presOf" srcId="{23B45576-B55B-43A6-8B06-AD443A0D1717}" destId="{DF578DB5-E8AB-483C-BE62-B7EFD510F9F8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AA3CC74C-19A3-4C5C-91AE-0B1F3215106A}" type="presOf" srcId="{631C75A1-3C75-431C-B102-063526F6C0B0}" destId="{D3BA680F-2A3F-45FA-84E1-9E9D405B102F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3FD9F1F8-477A-45DE-A7BE-2307AA9A2A7E}" type="presOf" srcId="{B7C53CCF-7A14-43FC-B5A0-540EECAC880D}" destId="{CA1AC196-3D10-4B22-B829-955943F99740}" srcOrd="0" destOrd="0" presId="urn:microsoft.com/office/officeart/2005/8/layout/cycle1"/>
    <dgm:cxn modelId="{CDBF2FEE-5FC3-423C-9D24-C08333F7E4BC}" type="presOf" srcId="{A5ADE10E-8BC6-4C0B-8D1E-B78043D08C93}" destId="{EC00C5EC-039A-4AC0-9C1D-153CF1B24091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DA71767D-25BF-40BC-A190-74F6F1825DCC}" type="presOf" srcId="{653B69C5-8B91-4195-B4EC-4D99B41BA128}" destId="{47B4FB20-309E-40E2-9ABA-9487356B4BFF}" srcOrd="0" destOrd="0" presId="urn:microsoft.com/office/officeart/2005/8/layout/cycle1"/>
    <dgm:cxn modelId="{3EECFB29-1BB0-4F77-A72F-17D108B725FA}" type="presOf" srcId="{9075DB8C-C221-4E3D-A2C7-3BEBCF4FF5DF}" destId="{A867B9C8-FA77-46C8-84C7-EB369631FCC5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2F05D1EB-6E79-41F5-AC3E-32AE241BA280}" type="presOf" srcId="{3238CEC7-E041-4C71-BB22-034F41C516CA}" destId="{D6042EF9-7852-4349-B250-0725C9C0630C}" srcOrd="0" destOrd="0" presId="urn:microsoft.com/office/officeart/2005/8/layout/cycle1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4054BE6D-AAE5-404F-A9D1-28B1316665E3}" type="presOf" srcId="{06C44A3D-F039-47D8-8E15-5480220531C3}" destId="{7306523D-FDFA-41F1-ADCA-EC4D849438DA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A3F7CD79-0FB0-4F88-9812-C20507708BA0}" type="presOf" srcId="{0EDA6DA1-FB37-4930-BF66-F09CED971810}" destId="{A35DDA30-793B-4B76-A245-2FFE6E654085}" srcOrd="0" destOrd="0" presId="urn:microsoft.com/office/officeart/2005/8/layout/cycle1"/>
    <dgm:cxn modelId="{A8470D8D-822B-4F42-9C2F-8C6679C685FA}" type="presOf" srcId="{23353E87-F4D9-42D1-9D06-F14CE4B5443B}" destId="{C38919B1-6D0E-44C4-8360-4FA7FFAF313C}" srcOrd="0" destOrd="0" presId="urn:microsoft.com/office/officeart/2005/8/layout/cycle1"/>
    <dgm:cxn modelId="{E96DEB76-ABEF-4AC2-B3E3-7322ED7639AE}" type="presOf" srcId="{6F55577F-528C-496E-99CF-4DABF7A7A091}" destId="{8BB57371-1BE2-4471-A56F-BF6AB8F0CF72}" srcOrd="0" destOrd="0" presId="urn:microsoft.com/office/officeart/2005/8/layout/cycle1"/>
    <dgm:cxn modelId="{F5ACAFB8-5F3F-40AA-9653-E0891DC4BC5F}" type="presOf" srcId="{6E72DC9E-CD3D-410A-BD95-FD6BCDEAAA4F}" destId="{FBC03ED1-CA22-4F7D-927A-ADCB3B874A50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F934F227-5C27-4687-A384-387893526D65}" type="presParOf" srcId="{A867B9C8-FA77-46C8-84C7-EB369631FCC5}" destId="{C3226AB4-E7B4-4F6B-9A71-1A853FE3F9CC}" srcOrd="0" destOrd="0" presId="urn:microsoft.com/office/officeart/2005/8/layout/cycle1"/>
    <dgm:cxn modelId="{1F4CF092-C41C-44A1-AA66-3B2F98D36271}" type="presParOf" srcId="{A867B9C8-FA77-46C8-84C7-EB369631FCC5}" destId="{7306523D-FDFA-41F1-ADCA-EC4D849438DA}" srcOrd="1" destOrd="0" presId="urn:microsoft.com/office/officeart/2005/8/layout/cycle1"/>
    <dgm:cxn modelId="{5A223755-E9AC-47B4-9448-6BC8FF8E3FF7}" type="presParOf" srcId="{A867B9C8-FA77-46C8-84C7-EB369631FCC5}" destId="{8BB57371-1BE2-4471-A56F-BF6AB8F0CF72}" srcOrd="2" destOrd="0" presId="urn:microsoft.com/office/officeart/2005/8/layout/cycle1"/>
    <dgm:cxn modelId="{32851293-97B6-4982-9C03-95B02FEB3189}" type="presParOf" srcId="{A867B9C8-FA77-46C8-84C7-EB369631FCC5}" destId="{936B4AB0-2519-4EEC-9258-34A9A1F8FF9A}" srcOrd="3" destOrd="0" presId="urn:microsoft.com/office/officeart/2005/8/layout/cycle1"/>
    <dgm:cxn modelId="{4D83734D-5549-4AA2-98A8-FF8124F4B03D}" type="presParOf" srcId="{A867B9C8-FA77-46C8-84C7-EB369631FCC5}" destId="{983CFF7A-7444-4768-BBA9-6C28B79BDC16}" srcOrd="4" destOrd="0" presId="urn:microsoft.com/office/officeart/2005/8/layout/cycle1"/>
    <dgm:cxn modelId="{5EB9CC84-8311-40D3-9AB1-A85B33A79642}" type="presParOf" srcId="{A867B9C8-FA77-46C8-84C7-EB369631FCC5}" destId="{47B4FB20-309E-40E2-9ABA-9487356B4BFF}" srcOrd="5" destOrd="0" presId="urn:microsoft.com/office/officeart/2005/8/layout/cycle1"/>
    <dgm:cxn modelId="{EB8D283C-54BA-427A-A30E-FB90EA35396E}" type="presParOf" srcId="{A867B9C8-FA77-46C8-84C7-EB369631FCC5}" destId="{C32B4767-1234-4902-A095-93FF266E4FE7}" srcOrd="6" destOrd="0" presId="urn:microsoft.com/office/officeart/2005/8/layout/cycle1"/>
    <dgm:cxn modelId="{DAC0DA3E-CA81-4C73-AF8F-686A0D3471AD}" type="presParOf" srcId="{A867B9C8-FA77-46C8-84C7-EB369631FCC5}" destId="{82FAC6F4-786F-4865-93BD-497F74AF7807}" srcOrd="7" destOrd="0" presId="urn:microsoft.com/office/officeart/2005/8/layout/cycle1"/>
    <dgm:cxn modelId="{2B095965-5A4B-44CA-BB35-9EB7CA646C2E}" type="presParOf" srcId="{A867B9C8-FA77-46C8-84C7-EB369631FCC5}" destId="{CA1AC196-3D10-4B22-B829-955943F99740}" srcOrd="8" destOrd="0" presId="urn:microsoft.com/office/officeart/2005/8/layout/cycle1"/>
    <dgm:cxn modelId="{628E4BA2-411E-4256-B949-F3A138556BE8}" type="presParOf" srcId="{A867B9C8-FA77-46C8-84C7-EB369631FCC5}" destId="{BA7021EF-8090-4BB2-A5DF-9350ADE6E666}" srcOrd="9" destOrd="0" presId="urn:microsoft.com/office/officeart/2005/8/layout/cycle1"/>
    <dgm:cxn modelId="{262A0B24-EE5B-4632-950D-C33B97B00BDE}" type="presParOf" srcId="{A867B9C8-FA77-46C8-84C7-EB369631FCC5}" destId="{EC00C5EC-039A-4AC0-9C1D-153CF1B24091}" srcOrd="10" destOrd="0" presId="urn:microsoft.com/office/officeart/2005/8/layout/cycle1"/>
    <dgm:cxn modelId="{DB13903D-F519-41B3-9D68-43398961770D}" type="presParOf" srcId="{A867B9C8-FA77-46C8-84C7-EB369631FCC5}" destId="{D65C0A42-9AFE-4126-A926-9440BF3CDDEA}" srcOrd="11" destOrd="0" presId="urn:microsoft.com/office/officeart/2005/8/layout/cycle1"/>
    <dgm:cxn modelId="{3A67A1A0-26C0-47EA-8E64-EAD1966ECF33}" type="presParOf" srcId="{A867B9C8-FA77-46C8-84C7-EB369631FCC5}" destId="{5B77C255-5928-4235-A9FE-A76D6A9D7FA4}" srcOrd="12" destOrd="0" presId="urn:microsoft.com/office/officeart/2005/8/layout/cycle1"/>
    <dgm:cxn modelId="{05923B94-8BB4-4DA8-BA61-D7D744C272F8}" type="presParOf" srcId="{A867B9C8-FA77-46C8-84C7-EB369631FCC5}" destId="{DF578DB5-E8AB-483C-BE62-B7EFD510F9F8}" srcOrd="13" destOrd="0" presId="urn:microsoft.com/office/officeart/2005/8/layout/cycle1"/>
    <dgm:cxn modelId="{CD88813B-9D0C-4953-9295-4ABEEB6827B8}" type="presParOf" srcId="{A867B9C8-FA77-46C8-84C7-EB369631FCC5}" destId="{C38919B1-6D0E-44C4-8360-4FA7FFAF313C}" srcOrd="14" destOrd="0" presId="urn:microsoft.com/office/officeart/2005/8/layout/cycle1"/>
    <dgm:cxn modelId="{1D7D2AA9-4B15-4533-B12B-7681AE7EA135}" type="presParOf" srcId="{A867B9C8-FA77-46C8-84C7-EB369631FCC5}" destId="{02457063-7FA9-471A-96BE-E87CC88BEF6B}" srcOrd="15" destOrd="0" presId="urn:microsoft.com/office/officeart/2005/8/layout/cycle1"/>
    <dgm:cxn modelId="{0E76DDB7-1BA2-4FA7-B83E-9EC2EA7AAB23}" type="presParOf" srcId="{A867B9C8-FA77-46C8-84C7-EB369631FCC5}" destId="{886F51DC-2C7B-4D18-944E-11F5BC4CF97C}" srcOrd="16" destOrd="0" presId="urn:microsoft.com/office/officeart/2005/8/layout/cycle1"/>
    <dgm:cxn modelId="{29D622C8-F72C-4034-AF00-317D250A48AA}" type="presParOf" srcId="{A867B9C8-FA77-46C8-84C7-EB369631FCC5}" destId="{B8C21280-36FD-4747-94E1-0E07075F8EE7}" srcOrd="17" destOrd="0" presId="urn:microsoft.com/office/officeart/2005/8/layout/cycle1"/>
    <dgm:cxn modelId="{F39E0B47-EAB1-488B-AC61-034F060490A5}" type="presParOf" srcId="{A867B9C8-FA77-46C8-84C7-EB369631FCC5}" destId="{E2F23549-0055-4E4F-B5B6-E998578846F9}" srcOrd="18" destOrd="0" presId="urn:microsoft.com/office/officeart/2005/8/layout/cycle1"/>
    <dgm:cxn modelId="{8C8FB1DC-2200-4C07-9130-BCBD62088F25}" type="presParOf" srcId="{A867B9C8-FA77-46C8-84C7-EB369631FCC5}" destId="{A35DDA30-793B-4B76-A245-2FFE6E654085}" srcOrd="19" destOrd="0" presId="urn:microsoft.com/office/officeart/2005/8/layout/cycle1"/>
    <dgm:cxn modelId="{F5433516-1295-47EA-8D57-58108B1E5816}" type="presParOf" srcId="{A867B9C8-FA77-46C8-84C7-EB369631FCC5}" destId="{D3BA680F-2A3F-45FA-84E1-9E9D405B102F}" srcOrd="20" destOrd="0" presId="urn:microsoft.com/office/officeart/2005/8/layout/cycle1"/>
    <dgm:cxn modelId="{7A8B9FE0-2492-45E4-8F37-7F698F918291}" type="presParOf" srcId="{A867B9C8-FA77-46C8-84C7-EB369631FCC5}" destId="{E0A8FF2C-875F-4729-AEA6-BD9641185858}" srcOrd="21" destOrd="0" presId="urn:microsoft.com/office/officeart/2005/8/layout/cycle1"/>
    <dgm:cxn modelId="{2D590D76-D7DF-4C80-A38B-0EDFDA69CA19}" type="presParOf" srcId="{A867B9C8-FA77-46C8-84C7-EB369631FCC5}" destId="{FBC03ED1-CA22-4F7D-927A-ADCB3B874A50}" srcOrd="22" destOrd="0" presId="urn:microsoft.com/office/officeart/2005/8/layout/cycle1"/>
    <dgm:cxn modelId="{4D2F08FE-15FD-4719-88A2-155131898069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15EE4B9D-961D-49E1-A6AB-DFBE6377DE2D}" type="presOf" srcId="{3238CEC7-E041-4C71-BB22-034F41C516CA}" destId="{D6042EF9-7852-4349-B250-0725C9C0630C}" srcOrd="0" destOrd="0" presId="urn:microsoft.com/office/officeart/2005/8/layout/cycle1"/>
    <dgm:cxn modelId="{7F9E8B1F-0685-4362-AE16-184EDAA46A5B}" type="presOf" srcId="{23B45576-B55B-43A6-8B06-AD443A0D1717}" destId="{DF578DB5-E8AB-483C-BE62-B7EFD510F9F8}" srcOrd="0" destOrd="0" presId="urn:microsoft.com/office/officeart/2005/8/layout/cycle1"/>
    <dgm:cxn modelId="{7C51A29B-544A-49CE-8ED2-504DC17EFB27}" type="presOf" srcId="{0EDA6DA1-FB37-4930-BF66-F09CED971810}" destId="{A35DDA30-793B-4B76-A245-2FFE6E654085}" srcOrd="0" destOrd="0" presId="urn:microsoft.com/office/officeart/2005/8/layout/cycle1"/>
    <dgm:cxn modelId="{C41B3BAF-893E-44EA-B225-AA91E6C6CD20}" type="presOf" srcId="{C7A9B3AB-65CE-413A-8B58-6E451D3E1C7B}" destId="{82FAC6F4-786F-4865-93BD-497F74AF7807}" srcOrd="0" destOrd="0" presId="urn:microsoft.com/office/officeart/2005/8/layout/cycle1"/>
    <dgm:cxn modelId="{253F89DF-5147-45FD-AA04-C95F3F8F71EA}" type="presOf" srcId="{631C75A1-3C75-431C-B102-063526F6C0B0}" destId="{D3BA680F-2A3F-45FA-84E1-9E9D405B102F}" srcOrd="0" destOrd="0" presId="urn:microsoft.com/office/officeart/2005/8/layout/cycle1"/>
    <dgm:cxn modelId="{45CFDF17-2563-4679-95C7-7317ECBE52A4}" type="presOf" srcId="{5D4C8949-8149-4E4E-83DC-FACAFEEC106E}" destId="{D65C0A42-9AFE-4126-A926-9440BF3CDDEA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F479BFCF-90AB-4032-8754-5AD4DEBE7526}" type="presOf" srcId="{6E72DC9E-CD3D-410A-BD95-FD6BCDEAAA4F}" destId="{FBC03ED1-CA22-4F7D-927A-ADCB3B874A50}" srcOrd="0" destOrd="0" presId="urn:microsoft.com/office/officeart/2005/8/layout/cycle1"/>
    <dgm:cxn modelId="{9F6A4714-DE30-4A92-AE82-A19BAF318088}" type="presOf" srcId="{06C44A3D-F039-47D8-8E15-5480220531C3}" destId="{7306523D-FDFA-41F1-ADCA-EC4D849438DA}" srcOrd="0" destOrd="0" presId="urn:microsoft.com/office/officeart/2005/8/layout/cycle1"/>
    <dgm:cxn modelId="{A6541760-3FF5-46D5-9CBF-9604DC074B1C}" type="presOf" srcId="{E3F9D8C1-0411-4E28-AF38-C68EE5ED7D3B}" destId="{886F51DC-2C7B-4D18-944E-11F5BC4CF97C}" srcOrd="0" destOrd="0" presId="urn:microsoft.com/office/officeart/2005/8/layout/cycle1"/>
    <dgm:cxn modelId="{49A0B2EE-318C-46C1-B2F7-EC35B6C73C21}" type="presOf" srcId="{653B69C5-8B91-4195-B4EC-4D99B41BA128}" destId="{47B4FB20-309E-40E2-9ABA-9487356B4BFF}" srcOrd="0" destOrd="0" presId="urn:microsoft.com/office/officeart/2005/8/layout/cycle1"/>
    <dgm:cxn modelId="{3C15F4A3-3929-4FC5-8F28-2D27BC699E54}" type="presOf" srcId="{A5ADE10E-8BC6-4C0B-8D1E-B78043D08C93}" destId="{EC00C5EC-039A-4AC0-9C1D-153CF1B24091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FD682A7E-251B-414C-A528-F0442AF74011}" type="presOf" srcId="{52A72663-9B83-4C87-9CE6-56DBA0A190B3}" destId="{983CFF7A-7444-4768-BBA9-6C28B79BDC16}" srcOrd="0" destOrd="0" presId="urn:microsoft.com/office/officeart/2005/8/layout/cycle1"/>
    <dgm:cxn modelId="{EB600CBE-A18B-4919-923A-9BE953C6E9A0}" type="presOf" srcId="{23353E87-F4D9-42D1-9D06-F14CE4B5443B}" destId="{C38919B1-6D0E-44C4-8360-4FA7FFAF313C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1AD82671-BEB3-4B79-87A5-DE592FA8D502}" type="presOf" srcId="{9075DB8C-C221-4E3D-A2C7-3BEBCF4FF5DF}" destId="{A867B9C8-FA77-46C8-84C7-EB369631FCC5}" srcOrd="0" destOrd="0" presId="urn:microsoft.com/office/officeart/2005/8/layout/cycle1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9ED283E3-CA23-426D-8BEC-84CB1355333E}" type="presOf" srcId="{B7C53CCF-7A14-43FC-B5A0-540EECAC880D}" destId="{CA1AC196-3D10-4B22-B829-955943F99740}" srcOrd="0" destOrd="0" presId="urn:microsoft.com/office/officeart/2005/8/layout/cycle1"/>
    <dgm:cxn modelId="{6CB0E956-D328-4A5F-B796-2B615692A5ED}" type="presOf" srcId="{AEA6D2D4-CA39-43C5-ABF0-36A9C108BF6F}" destId="{B8C21280-36FD-4747-94E1-0E07075F8EE7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3214BB81-45FA-48C8-8E39-636BC6254DD6}" type="presOf" srcId="{6F55577F-528C-496E-99CF-4DABF7A7A091}" destId="{8BB57371-1BE2-4471-A56F-BF6AB8F0CF72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61EED056-F12C-42ED-BE34-66285EDFFC7A}" type="presParOf" srcId="{A867B9C8-FA77-46C8-84C7-EB369631FCC5}" destId="{C3226AB4-E7B4-4F6B-9A71-1A853FE3F9CC}" srcOrd="0" destOrd="0" presId="urn:microsoft.com/office/officeart/2005/8/layout/cycle1"/>
    <dgm:cxn modelId="{C1B2F23C-990F-4736-8305-5A191BBDC06A}" type="presParOf" srcId="{A867B9C8-FA77-46C8-84C7-EB369631FCC5}" destId="{7306523D-FDFA-41F1-ADCA-EC4D849438DA}" srcOrd="1" destOrd="0" presId="urn:microsoft.com/office/officeart/2005/8/layout/cycle1"/>
    <dgm:cxn modelId="{AF8E052C-18B2-46F7-8E24-0E806A5353D0}" type="presParOf" srcId="{A867B9C8-FA77-46C8-84C7-EB369631FCC5}" destId="{8BB57371-1BE2-4471-A56F-BF6AB8F0CF72}" srcOrd="2" destOrd="0" presId="urn:microsoft.com/office/officeart/2005/8/layout/cycle1"/>
    <dgm:cxn modelId="{00F7F977-5525-48AF-81BD-6AB7F7D50E40}" type="presParOf" srcId="{A867B9C8-FA77-46C8-84C7-EB369631FCC5}" destId="{936B4AB0-2519-4EEC-9258-34A9A1F8FF9A}" srcOrd="3" destOrd="0" presId="urn:microsoft.com/office/officeart/2005/8/layout/cycle1"/>
    <dgm:cxn modelId="{1325B98A-D879-4351-AD2D-2111CBCADA61}" type="presParOf" srcId="{A867B9C8-FA77-46C8-84C7-EB369631FCC5}" destId="{983CFF7A-7444-4768-BBA9-6C28B79BDC16}" srcOrd="4" destOrd="0" presId="urn:microsoft.com/office/officeart/2005/8/layout/cycle1"/>
    <dgm:cxn modelId="{B9230DC5-7B62-4B0A-8614-85AF47D100DD}" type="presParOf" srcId="{A867B9C8-FA77-46C8-84C7-EB369631FCC5}" destId="{47B4FB20-309E-40E2-9ABA-9487356B4BFF}" srcOrd="5" destOrd="0" presId="urn:microsoft.com/office/officeart/2005/8/layout/cycle1"/>
    <dgm:cxn modelId="{342452C1-DEE4-4F05-B0CC-1F5C73A04055}" type="presParOf" srcId="{A867B9C8-FA77-46C8-84C7-EB369631FCC5}" destId="{C32B4767-1234-4902-A095-93FF266E4FE7}" srcOrd="6" destOrd="0" presId="urn:microsoft.com/office/officeart/2005/8/layout/cycle1"/>
    <dgm:cxn modelId="{5A099469-176C-46EA-95D9-B40A901C0D45}" type="presParOf" srcId="{A867B9C8-FA77-46C8-84C7-EB369631FCC5}" destId="{82FAC6F4-786F-4865-93BD-497F74AF7807}" srcOrd="7" destOrd="0" presId="urn:microsoft.com/office/officeart/2005/8/layout/cycle1"/>
    <dgm:cxn modelId="{2ACCD2CF-4A74-4B22-9969-1017A829ABEC}" type="presParOf" srcId="{A867B9C8-FA77-46C8-84C7-EB369631FCC5}" destId="{CA1AC196-3D10-4B22-B829-955943F99740}" srcOrd="8" destOrd="0" presId="urn:microsoft.com/office/officeart/2005/8/layout/cycle1"/>
    <dgm:cxn modelId="{F52E30B7-5842-4768-88F5-39C5CAA11B73}" type="presParOf" srcId="{A867B9C8-FA77-46C8-84C7-EB369631FCC5}" destId="{BA7021EF-8090-4BB2-A5DF-9350ADE6E666}" srcOrd="9" destOrd="0" presId="urn:microsoft.com/office/officeart/2005/8/layout/cycle1"/>
    <dgm:cxn modelId="{CD473188-C05D-4C51-B700-A0BBA090995C}" type="presParOf" srcId="{A867B9C8-FA77-46C8-84C7-EB369631FCC5}" destId="{EC00C5EC-039A-4AC0-9C1D-153CF1B24091}" srcOrd="10" destOrd="0" presId="urn:microsoft.com/office/officeart/2005/8/layout/cycle1"/>
    <dgm:cxn modelId="{807DB609-44F6-46D6-BF61-799D54021DD7}" type="presParOf" srcId="{A867B9C8-FA77-46C8-84C7-EB369631FCC5}" destId="{D65C0A42-9AFE-4126-A926-9440BF3CDDEA}" srcOrd="11" destOrd="0" presId="urn:microsoft.com/office/officeart/2005/8/layout/cycle1"/>
    <dgm:cxn modelId="{7CDE3A30-20EC-4BB4-82A8-C69795BA2650}" type="presParOf" srcId="{A867B9C8-FA77-46C8-84C7-EB369631FCC5}" destId="{5B77C255-5928-4235-A9FE-A76D6A9D7FA4}" srcOrd="12" destOrd="0" presId="urn:microsoft.com/office/officeart/2005/8/layout/cycle1"/>
    <dgm:cxn modelId="{B6A3AC7A-2855-4198-9B71-B70FF3EE49FA}" type="presParOf" srcId="{A867B9C8-FA77-46C8-84C7-EB369631FCC5}" destId="{DF578DB5-E8AB-483C-BE62-B7EFD510F9F8}" srcOrd="13" destOrd="0" presId="urn:microsoft.com/office/officeart/2005/8/layout/cycle1"/>
    <dgm:cxn modelId="{1DA88421-24A1-43C7-8EBA-7072F605FD47}" type="presParOf" srcId="{A867B9C8-FA77-46C8-84C7-EB369631FCC5}" destId="{C38919B1-6D0E-44C4-8360-4FA7FFAF313C}" srcOrd="14" destOrd="0" presId="urn:microsoft.com/office/officeart/2005/8/layout/cycle1"/>
    <dgm:cxn modelId="{9A5022F0-D52E-4C1A-AE3C-E6627BFAB894}" type="presParOf" srcId="{A867B9C8-FA77-46C8-84C7-EB369631FCC5}" destId="{02457063-7FA9-471A-96BE-E87CC88BEF6B}" srcOrd="15" destOrd="0" presId="urn:microsoft.com/office/officeart/2005/8/layout/cycle1"/>
    <dgm:cxn modelId="{6CCF2AF6-CE75-4B89-9684-708BC291435F}" type="presParOf" srcId="{A867B9C8-FA77-46C8-84C7-EB369631FCC5}" destId="{886F51DC-2C7B-4D18-944E-11F5BC4CF97C}" srcOrd="16" destOrd="0" presId="urn:microsoft.com/office/officeart/2005/8/layout/cycle1"/>
    <dgm:cxn modelId="{B2E68E28-9E26-40A3-9218-7B2780786ECA}" type="presParOf" srcId="{A867B9C8-FA77-46C8-84C7-EB369631FCC5}" destId="{B8C21280-36FD-4747-94E1-0E07075F8EE7}" srcOrd="17" destOrd="0" presId="urn:microsoft.com/office/officeart/2005/8/layout/cycle1"/>
    <dgm:cxn modelId="{E0706E70-374B-4289-B664-E9A5A94CFF17}" type="presParOf" srcId="{A867B9C8-FA77-46C8-84C7-EB369631FCC5}" destId="{E2F23549-0055-4E4F-B5B6-E998578846F9}" srcOrd="18" destOrd="0" presId="urn:microsoft.com/office/officeart/2005/8/layout/cycle1"/>
    <dgm:cxn modelId="{3ED8FDC9-3ED5-4D1B-80DB-8ACB4AF459E9}" type="presParOf" srcId="{A867B9C8-FA77-46C8-84C7-EB369631FCC5}" destId="{A35DDA30-793B-4B76-A245-2FFE6E654085}" srcOrd="19" destOrd="0" presId="urn:microsoft.com/office/officeart/2005/8/layout/cycle1"/>
    <dgm:cxn modelId="{1E2F7AA0-FB37-4AE2-9740-E5801B03CDB2}" type="presParOf" srcId="{A867B9C8-FA77-46C8-84C7-EB369631FCC5}" destId="{D3BA680F-2A3F-45FA-84E1-9E9D405B102F}" srcOrd="20" destOrd="0" presId="urn:microsoft.com/office/officeart/2005/8/layout/cycle1"/>
    <dgm:cxn modelId="{2FB7C231-346C-4AFC-A72F-A47BB0B93993}" type="presParOf" srcId="{A867B9C8-FA77-46C8-84C7-EB369631FCC5}" destId="{E0A8FF2C-875F-4729-AEA6-BD9641185858}" srcOrd="21" destOrd="0" presId="urn:microsoft.com/office/officeart/2005/8/layout/cycle1"/>
    <dgm:cxn modelId="{087BF3E8-681D-4195-ABE6-DB293006F710}" type="presParOf" srcId="{A867B9C8-FA77-46C8-84C7-EB369631FCC5}" destId="{FBC03ED1-CA22-4F7D-927A-ADCB3B874A50}" srcOrd="22" destOrd="0" presId="urn:microsoft.com/office/officeart/2005/8/layout/cycle1"/>
    <dgm:cxn modelId="{5F08EED3-970C-4F50-96E6-9BFC32CE1F45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15CDE5CD-99EA-4B38-A4B5-B0B335E624B3}" type="doc">
      <dgm:prSet loTypeId="urn:microsoft.com/office/officeart/2005/8/layout/venn1" loCatId="relationship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7ABB0244-92FB-4473-96A3-FBDE87FC55B1}">
      <dgm:prSet/>
      <dgm:spPr/>
      <dgm:t>
        <a:bodyPr/>
        <a:lstStyle/>
        <a:p>
          <a:r>
            <a:rPr lang="en-US" dirty="0" err="1" smtClean="0"/>
            <a:t>Facebook</a:t>
          </a:r>
          <a:endParaRPr lang="en-US" dirty="0"/>
        </a:p>
      </dgm:t>
    </dgm:pt>
    <dgm:pt modelId="{93B28293-17FA-48D2-A31F-30A976601346}" type="sibTrans" cxnId="{556ABA7D-C667-4B24-B5EA-083FD97F3085}">
      <dgm:prSet/>
      <dgm:spPr/>
      <dgm:t>
        <a:bodyPr/>
        <a:lstStyle/>
        <a:p>
          <a:endParaRPr lang="en-US"/>
        </a:p>
      </dgm:t>
    </dgm:pt>
    <dgm:pt modelId="{28A588C3-7D0F-4ED2-A561-1799C4163497}" type="parTrans" cxnId="{556ABA7D-C667-4B24-B5EA-083FD97F3085}">
      <dgm:prSet/>
      <dgm:spPr/>
      <dgm:t>
        <a:bodyPr/>
        <a:lstStyle/>
        <a:p>
          <a:endParaRPr lang="en-US"/>
        </a:p>
      </dgm:t>
    </dgm:pt>
    <dgm:pt modelId="{392CC22B-4DF9-47D9-A2E1-D9F85FC91271}">
      <dgm:prSet phldrT="[Text]" custT="1"/>
      <dgm:spPr/>
      <dgm:t>
        <a:bodyPr/>
        <a:lstStyle/>
        <a:p>
          <a:r>
            <a:rPr lang="en-US" sz="3600" b="1" dirty="0" smtClean="0"/>
            <a:t>B2C</a:t>
          </a:r>
        </a:p>
      </dgm:t>
    </dgm:pt>
    <dgm:pt modelId="{C4DDCE9A-228C-4719-92BC-8E6872233297}" type="sibTrans" cxnId="{0981D57C-E4AB-485E-9CB9-CDFC322D9EE8}">
      <dgm:prSet/>
      <dgm:spPr/>
      <dgm:t>
        <a:bodyPr/>
        <a:lstStyle/>
        <a:p>
          <a:endParaRPr lang="en-US"/>
        </a:p>
      </dgm:t>
    </dgm:pt>
    <dgm:pt modelId="{0A22635C-7F77-4AEF-87E3-0AAD6AACA501}" type="parTrans" cxnId="{0981D57C-E4AB-485E-9CB9-CDFC322D9EE8}">
      <dgm:prSet/>
      <dgm:spPr/>
      <dgm:t>
        <a:bodyPr/>
        <a:lstStyle/>
        <a:p>
          <a:endParaRPr lang="en-US"/>
        </a:p>
      </dgm:t>
    </dgm:pt>
    <dgm:pt modelId="{F265DE3F-4913-4B85-898F-F1D8F1252003}">
      <dgm:prSet/>
      <dgm:spPr/>
      <dgm:t>
        <a:bodyPr/>
        <a:lstStyle/>
        <a:p>
          <a:r>
            <a:rPr lang="en-US" dirty="0" err="1" smtClean="0"/>
            <a:t>Pinterest</a:t>
          </a:r>
          <a:endParaRPr lang="en-US" dirty="0"/>
        </a:p>
      </dgm:t>
    </dgm:pt>
    <dgm:pt modelId="{9C370FA2-437D-4A82-8AB5-0C43C699D527}" type="parTrans" cxnId="{5D7D08CF-DCBE-44D9-A4A8-81847623D51C}">
      <dgm:prSet/>
      <dgm:spPr/>
      <dgm:t>
        <a:bodyPr/>
        <a:lstStyle/>
        <a:p>
          <a:endParaRPr lang="en-US"/>
        </a:p>
      </dgm:t>
    </dgm:pt>
    <dgm:pt modelId="{A6613568-AAEB-464B-8093-223C67E9D288}" type="sibTrans" cxnId="{5D7D08CF-DCBE-44D9-A4A8-81847623D51C}">
      <dgm:prSet/>
      <dgm:spPr/>
      <dgm:t>
        <a:bodyPr/>
        <a:lstStyle/>
        <a:p>
          <a:endParaRPr lang="en-US"/>
        </a:p>
      </dgm:t>
    </dgm:pt>
    <dgm:pt modelId="{1363AE42-F8F7-4ECE-BDA5-979D691BB2D0}" type="pres">
      <dgm:prSet presAssocID="{15CDE5CD-99EA-4B38-A4B5-B0B335E624B3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372B5B-3DCA-48E6-BAC9-D83F02977A84}" type="pres">
      <dgm:prSet presAssocID="{392CC22B-4DF9-47D9-A2E1-D9F85FC91271}" presName="circ1" presStyleLbl="vennNode1" presStyleIdx="0" presStyleCnt="3"/>
      <dgm:spPr/>
      <dgm:t>
        <a:bodyPr/>
        <a:lstStyle/>
        <a:p>
          <a:endParaRPr lang="en-US"/>
        </a:p>
      </dgm:t>
    </dgm:pt>
    <dgm:pt modelId="{E189004E-FBC0-4F8C-94DB-3C31C1B0F5FF}" type="pres">
      <dgm:prSet presAssocID="{392CC22B-4DF9-47D9-A2E1-D9F85FC9127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FDC484-9314-4093-B045-04C0DB27FE38}" type="pres">
      <dgm:prSet presAssocID="{7ABB0244-92FB-4473-96A3-FBDE87FC55B1}" presName="circ2" presStyleLbl="vennNode1" presStyleIdx="1" presStyleCnt="3"/>
      <dgm:spPr/>
      <dgm:t>
        <a:bodyPr/>
        <a:lstStyle/>
        <a:p>
          <a:endParaRPr lang="en-US"/>
        </a:p>
      </dgm:t>
    </dgm:pt>
    <dgm:pt modelId="{62D563A2-3224-436B-8F44-4FA763E6D9A8}" type="pres">
      <dgm:prSet presAssocID="{7ABB0244-92FB-4473-96A3-FBDE87FC55B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239332-57FB-4C03-B44D-AEF28F611A90}" type="pres">
      <dgm:prSet presAssocID="{F265DE3F-4913-4B85-898F-F1D8F1252003}" presName="circ3" presStyleLbl="vennNode1" presStyleIdx="2" presStyleCnt="3"/>
      <dgm:spPr/>
      <dgm:t>
        <a:bodyPr/>
        <a:lstStyle/>
        <a:p>
          <a:endParaRPr lang="en-US"/>
        </a:p>
      </dgm:t>
    </dgm:pt>
    <dgm:pt modelId="{CC0ED497-0337-4859-91B8-02BBD925A0C3}" type="pres">
      <dgm:prSet presAssocID="{F265DE3F-4913-4B85-898F-F1D8F125200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5FCB0A-DBD5-4A4D-8D46-C4E59FE4B9E0}" type="presOf" srcId="{7ABB0244-92FB-4473-96A3-FBDE87FC55B1}" destId="{62D563A2-3224-436B-8F44-4FA763E6D9A8}" srcOrd="1" destOrd="0" presId="urn:microsoft.com/office/officeart/2005/8/layout/venn1"/>
    <dgm:cxn modelId="{5D7D08CF-DCBE-44D9-A4A8-81847623D51C}" srcId="{15CDE5CD-99EA-4B38-A4B5-B0B335E624B3}" destId="{F265DE3F-4913-4B85-898F-F1D8F1252003}" srcOrd="2" destOrd="0" parTransId="{9C370FA2-437D-4A82-8AB5-0C43C699D527}" sibTransId="{A6613568-AAEB-464B-8093-223C67E9D288}"/>
    <dgm:cxn modelId="{22729CBE-B6CC-4DEF-B121-1206B50FB874}" type="presOf" srcId="{392CC22B-4DF9-47D9-A2E1-D9F85FC91271}" destId="{E189004E-FBC0-4F8C-94DB-3C31C1B0F5FF}" srcOrd="1" destOrd="0" presId="urn:microsoft.com/office/officeart/2005/8/layout/venn1"/>
    <dgm:cxn modelId="{3351045F-A311-4A4A-8300-60972B84E526}" type="presOf" srcId="{F265DE3F-4913-4B85-898F-F1D8F1252003}" destId="{CC0ED497-0337-4859-91B8-02BBD925A0C3}" srcOrd="1" destOrd="0" presId="urn:microsoft.com/office/officeart/2005/8/layout/venn1"/>
    <dgm:cxn modelId="{0981D57C-E4AB-485E-9CB9-CDFC322D9EE8}" srcId="{15CDE5CD-99EA-4B38-A4B5-B0B335E624B3}" destId="{392CC22B-4DF9-47D9-A2E1-D9F85FC91271}" srcOrd="0" destOrd="0" parTransId="{0A22635C-7F77-4AEF-87E3-0AAD6AACA501}" sibTransId="{C4DDCE9A-228C-4719-92BC-8E6872233297}"/>
    <dgm:cxn modelId="{61F236F8-570B-4ED5-BA1E-4924F81752B2}" type="presOf" srcId="{15CDE5CD-99EA-4B38-A4B5-B0B335E624B3}" destId="{1363AE42-F8F7-4ECE-BDA5-979D691BB2D0}" srcOrd="0" destOrd="0" presId="urn:microsoft.com/office/officeart/2005/8/layout/venn1"/>
    <dgm:cxn modelId="{60C84C9F-8979-4E9B-B17E-4E5379A12369}" type="presOf" srcId="{7ABB0244-92FB-4473-96A3-FBDE87FC55B1}" destId="{F0FDC484-9314-4093-B045-04C0DB27FE38}" srcOrd="0" destOrd="0" presId="urn:microsoft.com/office/officeart/2005/8/layout/venn1"/>
    <dgm:cxn modelId="{BC3F0D9B-2870-4A43-9C53-88FCC64292AA}" type="presOf" srcId="{F265DE3F-4913-4B85-898F-F1D8F1252003}" destId="{2B239332-57FB-4C03-B44D-AEF28F611A90}" srcOrd="0" destOrd="0" presId="urn:microsoft.com/office/officeart/2005/8/layout/venn1"/>
    <dgm:cxn modelId="{28B478E4-EE8C-4359-A402-7962259F8467}" type="presOf" srcId="{392CC22B-4DF9-47D9-A2E1-D9F85FC91271}" destId="{5B372B5B-3DCA-48E6-BAC9-D83F02977A84}" srcOrd="0" destOrd="0" presId="urn:microsoft.com/office/officeart/2005/8/layout/venn1"/>
    <dgm:cxn modelId="{556ABA7D-C667-4B24-B5EA-083FD97F3085}" srcId="{15CDE5CD-99EA-4B38-A4B5-B0B335E624B3}" destId="{7ABB0244-92FB-4473-96A3-FBDE87FC55B1}" srcOrd="1" destOrd="0" parTransId="{28A588C3-7D0F-4ED2-A561-1799C4163497}" sibTransId="{93B28293-17FA-48D2-A31F-30A976601346}"/>
    <dgm:cxn modelId="{48846D4B-C730-47C6-AFED-6C2F373CCC15}" type="presParOf" srcId="{1363AE42-F8F7-4ECE-BDA5-979D691BB2D0}" destId="{5B372B5B-3DCA-48E6-BAC9-D83F02977A84}" srcOrd="0" destOrd="0" presId="urn:microsoft.com/office/officeart/2005/8/layout/venn1"/>
    <dgm:cxn modelId="{63DDF0D0-3A8E-4282-B4C3-CF2E80BFDA62}" type="presParOf" srcId="{1363AE42-F8F7-4ECE-BDA5-979D691BB2D0}" destId="{E189004E-FBC0-4F8C-94DB-3C31C1B0F5FF}" srcOrd="1" destOrd="0" presId="urn:microsoft.com/office/officeart/2005/8/layout/venn1"/>
    <dgm:cxn modelId="{3DC81FFD-166C-49E2-B610-47F164DF6273}" type="presParOf" srcId="{1363AE42-F8F7-4ECE-BDA5-979D691BB2D0}" destId="{F0FDC484-9314-4093-B045-04C0DB27FE38}" srcOrd="2" destOrd="0" presId="urn:microsoft.com/office/officeart/2005/8/layout/venn1"/>
    <dgm:cxn modelId="{457BC8AC-2CFF-4A05-9C04-6248BB65F042}" type="presParOf" srcId="{1363AE42-F8F7-4ECE-BDA5-979D691BB2D0}" destId="{62D563A2-3224-436B-8F44-4FA763E6D9A8}" srcOrd="3" destOrd="0" presId="urn:microsoft.com/office/officeart/2005/8/layout/venn1"/>
    <dgm:cxn modelId="{96AEF367-BE92-400E-8575-F58CC4177019}" type="presParOf" srcId="{1363AE42-F8F7-4ECE-BDA5-979D691BB2D0}" destId="{2B239332-57FB-4C03-B44D-AEF28F611A90}" srcOrd="4" destOrd="0" presId="urn:microsoft.com/office/officeart/2005/8/layout/venn1"/>
    <dgm:cxn modelId="{7E4DB64B-80CD-46D8-8985-1B96AB3961B1}" type="presParOf" srcId="{1363AE42-F8F7-4ECE-BDA5-979D691BB2D0}" destId="{CC0ED497-0337-4859-91B8-02BBD925A0C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530378A7-AE68-435D-83E4-77AC1CC46BC1}" type="presOf" srcId="{3238CEC7-E041-4C71-BB22-034F41C516CA}" destId="{D6042EF9-7852-4349-B250-0725C9C0630C}" srcOrd="0" destOrd="0" presId="urn:microsoft.com/office/officeart/2005/8/layout/cycle1"/>
    <dgm:cxn modelId="{A58AA2A2-9CC3-465A-9B52-88400CFEE63C}" type="presOf" srcId="{0EDA6DA1-FB37-4930-BF66-F09CED971810}" destId="{A35DDA30-793B-4B76-A245-2FFE6E654085}" srcOrd="0" destOrd="0" presId="urn:microsoft.com/office/officeart/2005/8/layout/cycle1"/>
    <dgm:cxn modelId="{91904D68-3306-4F06-BF40-B0344216A6E8}" type="presOf" srcId="{5D4C8949-8149-4E4E-83DC-FACAFEEC106E}" destId="{D65C0A42-9AFE-4126-A926-9440BF3CDDEA}" srcOrd="0" destOrd="0" presId="urn:microsoft.com/office/officeart/2005/8/layout/cycle1"/>
    <dgm:cxn modelId="{3C2F0ADA-65B6-4E3B-AD49-A9FA6313FC07}" type="presOf" srcId="{6F55577F-528C-496E-99CF-4DABF7A7A091}" destId="{8BB57371-1BE2-4471-A56F-BF6AB8F0CF72}" srcOrd="0" destOrd="0" presId="urn:microsoft.com/office/officeart/2005/8/layout/cycle1"/>
    <dgm:cxn modelId="{40C76AFD-59E5-4FEA-AA2D-6F02B2397832}" type="presOf" srcId="{631C75A1-3C75-431C-B102-063526F6C0B0}" destId="{D3BA680F-2A3F-45FA-84E1-9E9D405B102F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A2F7CC9B-2373-4321-906D-C04A1704E835}" type="presOf" srcId="{B7C53CCF-7A14-43FC-B5A0-540EECAC880D}" destId="{CA1AC196-3D10-4B22-B829-955943F99740}" srcOrd="0" destOrd="0" presId="urn:microsoft.com/office/officeart/2005/8/layout/cycle1"/>
    <dgm:cxn modelId="{6A00A4B1-C3E5-4E4E-89D9-592DE6A374D8}" type="presOf" srcId="{AEA6D2D4-CA39-43C5-ABF0-36A9C108BF6F}" destId="{B8C21280-36FD-4747-94E1-0E07075F8EE7}" srcOrd="0" destOrd="0" presId="urn:microsoft.com/office/officeart/2005/8/layout/cycle1"/>
    <dgm:cxn modelId="{24D3C56E-6E93-4848-A8BA-7F8FBF35DCB4}" type="presOf" srcId="{9075DB8C-C221-4E3D-A2C7-3BEBCF4FF5DF}" destId="{A867B9C8-FA77-46C8-84C7-EB369631FCC5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9007C9D2-C375-41F9-906E-DA7D2F56D003}" type="presOf" srcId="{653B69C5-8B91-4195-B4EC-4D99B41BA128}" destId="{47B4FB20-309E-40E2-9ABA-9487356B4BFF}" srcOrd="0" destOrd="0" presId="urn:microsoft.com/office/officeart/2005/8/layout/cycle1"/>
    <dgm:cxn modelId="{3265DF9A-04FB-418C-B14A-292E99EC18A9}" type="presOf" srcId="{23353E87-F4D9-42D1-9D06-F14CE4B5443B}" destId="{C38919B1-6D0E-44C4-8360-4FA7FFAF313C}" srcOrd="0" destOrd="0" presId="urn:microsoft.com/office/officeart/2005/8/layout/cycle1"/>
    <dgm:cxn modelId="{87798D53-D415-4F64-99ED-E1263BE25A93}" type="presOf" srcId="{A5ADE10E-8BC6-4C0B-8D1E-B78043D08C93}" destId="{EC00C5EC-039A-4AC0-9C1D-153CF1B24091}" srcOrd="0" destOrd="0" presId="urn:microsoft.com/office/officeart/2005/8/layout/cycle1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64A6EEBE-B7D4-4DBD-9D5A-486D6A0F0B81}" type="presOf" srcId="{6E72DC9E-CD3D-410A-BD95-FD6BCDEAAA4F}" destId="{FBC03ED1-CA22-4F7D-927A-ADCB3B874A50}" srcOrd="0" destOrd="0" presId="urn:microsoft.com/office/officeart/2005/8/layout/cycle1"/>
    <dgm:cxn modelId="{04BE0645-AFC6-419C-B18E-C269A4FFA2CC}" type="presOf" srcId="{52A72663-9B83-4C87-9CE6-56DBA0A190B3}" destId="{983CFF7A-7444-4768-BBA9-6C28B79BDC16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3130DD51-C04D-4851-B360-0A0479F74501}" type="presOf" srcId="{C7A9B3AB-65CE-413A-8B58-6E451D3E1C7B}" destId="{82FAC6F4-786F-4865-93BD-497F74AF7807}" srcOrd="0" destOrd="0" presId="urn:microsoft.com/office/officeart/2005/8/layout/cycle1"/>
    <dgm:cxn modelId="{E0ED2ED1-E117-40F9-A92E-DE1DC0613662}" type="presOf" srcId="{E3F9D8C1-0411-4E28-AF38-C68EE5ED7D3B}" destId="{886F51DC-2C7B-4D18-944E-11F5BC4CF97C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26F4BC52-C381-400D-BBBA-AF2B3DF49973}" type="presOf" srcId="{06C44A3D-F039-47D8-8E15-5480220531C3}" destId="{7306523D-FDFA-41F1-ADCA-EC4D849438DA}" srcOrd="0" destOrd="0" presId="urn:microsoft.com/office/officeart/2005/8/layout/cycle1"/>
    <dgm:cxn modelId="{30A01225-44A7-432E-BA33-92A9114AC406}" type="presOf" srcId="{23B45576-B55B-43A6-8B06-AD443A0D1717}" destId="{DF578DB5-E8AB-483C-BE62-B7EFD510F9F8}" srcOrd="0" destOrd="0" presId="urn:microsoft.com/office/officeart/2005/8/layout/cycle1"/>
    <dgm:cxn modelId="{296686B5-EABB-4DA7-94A9-BEAF90325AC1}" type="presParOf" srcId="{A867B9C8-FA77-46C8-84C7-EB369631FCC5}" destId="{C3226AB4-E7B4-4F6B-9A71-1A853FE3F9CC}" srcOrd="0" destOrd="0" presId="urn:microsoft.com/office/officeart/2005/8/layout/cycle1"/>
    <dgm:cxn modelId="{01858215-DE63-44A7-BFB6-911E1608F8B2}" type="presParOf" srcId="{A867B9C8-FA77-46C8-84C7-EB369631FCC5}" destId="{7306523D-FDFA-41F1-ADCA-EC4D849438DA}" srcOrd="1" destOrd="0" presId="urn:microsoft.com/office/officeart/2005/8/layout/cycle1"/>
    <dgm:cxn modelId="{D75D89DF-CC35-4E53-ACEF-C1F55B5382CA}" type="presParOf" srcId="{A867B9C8-FA77-46C8-84C7-EB369631FCC5}" destId="{8BB57371-1BE2-4471-A56F-BF6AB8F0CF72}" srcOrd="2" destOrd="0" presId="urn:microsoft.com/office/officeart/2005/8/layout/cycle1"/>
    <dgm:cxn modelId="{17B04C49-8B27-4C0D-AD1C-50CFA6631867}" type="presParOf" srcId="{A867B9C8-FA77-46C8-84C7-EB369631FCC5}" destId="{936B4AB0-2519-4EEC-9258-34A9A1F8FF9A}" srcOrd="3" destOrd="0" presId="urn:microsoft.com/office/officeart/2005/8/layout/cycle1"/>
    <dgm:cxn modelId="{B0DBEDE8-70BD-4F81-8F8C-65F45DCC3E6F}" type="presParOf" srcId="{A867B9C8-FA77-46C8-84C7-EB369631FCC5}" destId="{983CFF7A-7444-4768-BBA9-6C28B79BDC16}" srcOrd="4" destOrd="0" presId="urn:microsoft.com/office/officeart/2005/8/layout/cycle1"/>
    <dgm:cxn modelId="{1B57911E-E18F-43FC-844B-7EBD8EB5461B}" type="presParOf" srcId="{A867B9C8-FA77-46C8-84C7-EB369631FCC5}" destId="{47B4FB20-309E-40E2-9ABA-9487356B4BFF}" srcOrd="5" destOrd="0" presId="urn:microsoft.com/office/officeart/2005/8/layout/cycle1"/>
    <dgm:cxn modelId="{8774B40D-BE53-4F99-AF96-4897DCBEB863}" type="presParOf" srcId="{A867B9C8-FA77-46C8-84C7-EB369631FCC5}" destId="{C32B4767-1234-4902-A095-93FF266E4FE7}" srcOrd="6" destOrd="0" presId="urn:microsoft.com/office/officeart/2005/8/layout/cycle1"/>
    <dgm:cxn modelId="{66D3FC6D-3165-4E91-BEF5-EA602E8B0138}" type="presParOf" srcId="{A867B9C8-FA77-46C8-84C7-EB369631FCC5}" destId="{82FAC6F4-786F-4865-93BD-497F74AF7807}" srcOrd="7" destOrd="0" presId="urn:microsoft.com/office/officeart/2005/8/layout/cycle1"/>
    <dgm:cxn modelId="{16765B75-D0C9-4D13-8814-D947360713F6}" type="presParOf" srcId="{A867B9C8-FA77-46C8-84C7-EB369631FCC5}" destId="{CA1AC196-3D10-4B22-B829-955943F99740}" srcOrd="8" destOrd="0" presId="urn:microsoft.com/office/officeart/2005/8/layout/cycle1"/>
    <dgm:cxn modelId="{AA2BD204-9A58-43DE-890C-0D4F16F43842}" type="presParOf" srcId="{A867B9C8-FA77-46C8-84C7-EB369631FCC5}" destId="{BA7021EF-8090-4BB2-A5DF-9350ADE6E666}" srcOrd="9" destOrd="0" presId="urn:microsoft.com/office/officeart/2005/8/layout/cycle1"/>
    <dgm:cxn modelId="{76DFCF5C-C902-47E8-9035-6DD120F3556B}" type="presParOf" srcId="{A867B9C8-FA77-46C8-84C7-EB369631FCC5}" destId="{EC00C5EC-039A-4AC0-9C1D-153CF1B24091}" srcOrd="10" destOrd="0" presId="urn:microsoft.com/office/officeart/2005/8/layout/cycle1"/>
    <dgm:cxn modelId="{A0C7A3E9-0164-4416-BBC7-50A05FA41296}" type="presParOf" srcId="{A867B9C8-FA77-46C8-84C7-EB369631FCC5}" destId="{D65C0A42-9AFE-4126-A926-9440BF3CDDEA}" srcOrd="11" destOrd="0" presId="urn:microsoft.com/office/officeart/2005/8/layout/cycle1"/>
    <dgm:cxn modelId="{46A0E9C4-7A5D-4176-B765-48739AB854E2}" type="presParOf" srcId="{A867B9C8-FA77-46C8-84C7-EB369631FCC5}" destId="{5B77C255-5928-4235-A9FE-A76D6A9D7FA4}" srcOrd="12" destOrd="0" presId="urn:microsoft.com/office/officeart/2005/8/layout/cycle1"/>
    <dgm:cxn modelId="{3E4832E2-09A8-4B29-9EC3-2081B1453FEC}" type="presParOf" srcId="{A867B9C8-FA77-46C8-84C7-EB369631FCC5}" destId="{DF578DB5-E8AB-483C-BE62-B7EFD510F9F8}" srcOrd="13" destOrd="0" presId="urn:microsoft.com/office/officeart/2005/8/layout/cycle1"/>
    <dgm:cxn modelId="{5D54F6B7-DA6E-406C-8A20-C225D0883F3F}" type="presParOf" srcId="{A867B9C8-FA77-46C8-84C7-EB369631FCC5}" destId="{C38919B1-6D0E-44C4-8360-4FA7FFAF313C}" srcOrd="14" destOrd="0" presId="urn:microsoft.com/office/officeart/2005/8/layout/cycle1"/>
    <dgm:cxn modelId="{295E2FFE-23E7-46AC-990F-4A10C1B045A9}" type="presParOf" srcId="{A867B9C8-FA77-46C8-84C7-EB369631FCC5}" destId="{02457063-7FA9-471A-96BE-E87CC88BEF6B}" srcOrd="15" destOrd="0" presId="urn:microsoft.com/office/officeart/2005/8/layout/cycle1"/>
    <dgm:cxn modelId="{0399D1DF-15EC-4460-AFD6-528D91DFBAEF}" type="presParOf" srcId="{A867B9C8-FA77-46C8-84C7-EB369631FCC5}" destId="{886F51DC-2C7B-4D18-944E-11F5BC4CF97C}" srcOrd="16" destOrd="0" presId="urn:microsoft.com/office/officeart/2005/8/layout/cycle1"/>
    <dgm:cxn modelId="{B63B8ED1-D8DB-4A97-BE11-399FC98AD385}" type="presParOf" srcId="{A867B9C8-FA77-46C8-84C7-EB369631FCC5}" destId="{B8C21280-36FD-4747-94E1-0E07075F8EE7}" srcOrd="17" destOrd="0" presId="urn:microsoft.com/office/officeart/2005/8/layout/cycle1"/>
    <dgm:cxn modelId="{A6B98440-53B8-4CD1-9E9C-EAB8F63BE72A}" type="presParOf" srcId="{A867B9C8-FA77-46C8-84C7-EB369631FCC5}" destId="{E2F23549-0055-4E4F-B5B6-E998578846F9}" srcOrd="18" destOrd="0" presId="urn:microsoft.com/office/officeart/2005/8/layout/cycle1"/>
    <dgm:cxn modelId="{138AB1E1-FFD0-41A3-89DD-AEB6E9F737E8}" type="presParOf" srcId="{A867B9C8-FA77-46C8-84C7-EB369631FCC5}" destId="{A35DDA30-793B-4B76-A245-2FFE6E654085}" srcOrd="19" destOrd="0" presId="urn:microsoft.com/office/officeart/2005/8/layout/cycle1"/>
    <dgm:cxn modelId="{045DB344-DC23-49FA-9110-757DDE75E670}" type="presParOf" srcId="{A867B9C8-FA77-46C8-84C7-EB369631FCC5}" destId="{D3BA680F-2A3F-45FA-84E1-9E9D405B102F}" srcOrd="20" destOrd="0" presId="urn:microsoft.com/office/officeart/2005/8/layout/cycle1"/>
    <dgm:cxn modelId="{6A4F1C49-630F-4F4F-B1D0-F316581D2B1C}" type="presParOf" srcId="{A867B9C8-FA77-46C8-84C7-EB369631FCC5}" destId="{E0A8FF2C-875F-4729-AEA6-BD9641185858}" srcOrd="21" destOrd="0" presId="urn:microsoft.com/office/officeart/2005/8/layout/cycle1"/>
    <dgm:cxn modelId="{B8F40391-DB82-427C-BAC3-DDDAA0F5A974}" type="presParOf" srcId="{A867B9C8-FA77-46C8-84C7-EB369631FCC5}" destId="{FBC03ED1-CA22-4F7D-927A-ADCB3B874A50}" srcOrd="22" destOrd="0" presId="urn:microsoft.com/office/officeart/2005/8/layout/cycle1"/>
    <dgm:cxn modelId="{31405108-1135-4EA6-9314-D02C5F0174C8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15CDE5CD-99EA-4B38-A4B5-B0B335E624B3}" type="doc">
      <dgm:prSet loTypeId="urn:microsoft.com/office/officeart/2005/8/layout/venn1" loCatId="relationship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7ABB0244-92FB-4473-96A3-FBDE87FC55B1}">
      <dgm:prSet/>
      <dgm:spPr/>
      <dgm:t>
        <a:bodyPr/>
        <a:lstStyle/>
        <a:p>
          <a:r>
            <a:rPr lang="en-US" dirty="0" err="1" smtClean="0"/>
            <a:t>Hootsuite</a:t>
          </a:r>
          <a:r>
            <a:rPr lang="en-US" dirty="0" smtClean="0"/>
            <a:t/>
          </a:r>
          <a:br>
            <a:rPr lang="en-US" dirty="0" smtClean="0"/>
          </a:br>
          <a:r>
            <a:rPr lang="en-US" dirty="0" smtClean="0"/>
            <a:t>Buffer</a:t>
          </a:r>
          <a:endParaRPr lang="en-US" dirty="0"/>
        </a:p>
      </dgm:t>
    </dgm:pt>
    <dgm:pt modelId="{93B28293-17FA-48D2-A31F-30A976601346}" type="sibTrans" cxnId="{556ABA7D-C667-4B24-B5EA-083FD97F3085}">
      <dgm:prSet/>
      <dgm:spPr/>
      <dgm:t>
        <a:bodyPr/>
        <a:lstStyle/>
        <a:p>
          <a:endParaRPr lang="en-US"/>
        </a:p>
      </dgm:t>
    </dgm:pt>
    <dgm:pt modelId="{28A588C3-7D0F-4ED2-A561-1799C4163497}" type="parTrans" cxnId="{556ABA7D-C667-4B24-B5EA-083FD97F3085}">
      <dgm:prSet/>
      <dgm:spPr/>
      <dgm:t>
        <a:bodyPr/>
        <a:lstStyle/>
        <a:p>
          <a:endParaRPr lang="en-US"/>
        </a:p>
      </dgm:t>
    </dgm:pt>
    <dgm:pt modelId="{392CC22B-4DF9-47D9-A2E1-D9F85FC91271}">
      <dgm:prSet phldrT="[Text]"/>
      <dgm:spPr/>
      <dgm:t>
        <a:bodyPr/>
        <a:lstStyle/>
        <a:p>
          <a:r>
            <a:rPr lang="en-US" b="1" dirty="0" smtClean="0"/>
            <a:t>Social Broadcasters</a:t>
          </a:r>
        </a:p>
      </dgm:t>
    </dgm:pt>
    <dgm:pt modelId="{C4DDCE9A-228C-4719-92BC-8E6872233297}" type="sibTrans" cxnId="{0981D57C-E4AB-485E-9CB9-CDFC322D9EE8}">
      <dgm:prSet/>
      <dgm:spPr/>
      <dgm:t>
        <a:bodyPr/>
        <a:lstStyle/>
        <a:p>
          <a:endParaRPr lang="en-US"/>
        </a:p>
      </dgm:t>
    </dgm:pt>
    <dgm:pt modelId="{0A22635C-7F77-4AEF-87E3-0AAD6AACA501}" type="parTrans" cxnId="{0981D57C-E4AB-485E-9CB9-CDFC322D9EE8}">
      <dgm:prSet/>
      <dgm:spPr/>
      <dgm:t>
        <a:bodyPr/>
        <a:lstStyle/>
        <a:p>
          <a:endParaRPr lang="en-US"/>
        </a:p>
      </dgm:t>
    </dgm:pt>
    <dgm:pt modelId="{F265DE3F-4913-4B85-898F-F1D8F1252003}">
      <dgm:prSet/>
      <dgm:spPr/>
      <dgm:t>
        <a:bodyPr/>
        <a:lstStyle/>
        <a:p>
          <a:r>
            <a:rPr lang="en-US" dirty="0" smtClean="0"/>
            <a:t>Webinars</a:t>
          </a:r>
          <a:br>
            <a:rPr lang="en-US" dirty="0" smtClean="0"/>
          </a:br>
          <a:r>
            <a:rPr lang="en-US" dirty="0" smtClean="0"/>
            <a:t>Podcasts</a:t>
          </a:r>
        </a:p>
        <a:p>
          <a:r>
            <a:rPr lang="en-US" dirty="0" smtClean="0"/>
            <a:t>Video Chats</a:t>
          </a:r>
          <a:endParaRPr lang="en-US" dirty="0"/>
        </a:p>
      </dgm:t>
    </dgm:pt>
    <dgm:pt modelId="{9C370FA2-437D-4A82-8AB5-0C43C699D527}" type="parTrans" cxnId="{5D7D08CF-DCBE-44D9-A4A8-81847623D51C}">
      <dgm:prSet/>
      <dgm:spPr/>
      <dgm:t>
        <a:bodyPr/>
        <a:lstStyle/>
        <a:p>
          <a:endParaRPr lang="en-US"/>
        </a:p>
      </dgm:t>
    </dgm:pt>
    <dgm:pt modelId="{A6613568-AAEB-464B-8093-223C67E9D288}" type="sibTrans" cxnId="{5D7D08CF-DCBE-44D9-A4A8-81847623D51C}">
      <dgm:prSet/>
      <dgm:spPr/>
      <dgm:t>
        <a:bodyPr/>
        <a:lstStyle/>
        <a:p>
          <a:endParaRPr lang="en-US"/>
        </a:p>
      </dgm:t>
    </dgm:pt>
    <dgm:pt modelId="{1363AE42-F8F7-4ECE-BDA5-979D691BB2D0}" type="pres">
      <dgm:prSet presAssocID="{15CDE5CD-99EA-4B38-A4B5-B0B335E624B3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372B5B-3DCA-48E6-BAC9-D83F02977A84}" type="pres">
      <dgm:prSet presAssocID="{392CC22B-4DF9-47D9-A2E1-D9F85FC91271}" presName="circ1" presStyleLbl="vennNode1" presStyleIdx="0" presStyleCnt="3"/>
      <dgm:spPr/>
      <dgm:t>
        <a:bodyPr/>
        <a:lstStyle/>
        <a:p>
          <a:endParaRPr lang="en-US"/>
        </a:p>
      </dgm:t>
    </dgm:pt>
    <dgm:pt modelId="{E189004E-FBC0-4F8C-94DB-3C31C1B0F5FF}" type="pres">
      <dgm:prSet presAssocID="{392CC22B-4DF9-47D9-A2E1-D9F85FC9127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FDC484-9314-4093-B045-04C0DB27FE38}" type="pres">
      <dgm:prSet presAssocID="{7ABB0244-92FB-4473-96A3-FBDE87FC55B1}" presName="circ2" presStyleLbl="vennNode1" presStyleIdx="1" presStyleCnt="3"/>
      <dgm:spPr/>
      <dgm:t>
        <a:bodyPr/>
        <a:lstStyle/>
        <a:p>
          <a:endParaRPr lang="en-US"/>
        </a:p>
      </dgm:t>
    </dgm:pt>
    <dgm:pt modelId="{62D563A2-3224-436B-8F44-4FA763E6D9A8}" type="pres">
      <dgm:prSet presAssocID="{7ABB0244-92FB-4473-96A3-FBDE87FC55B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239332-57FB-4C03-B44D-AEF28F611A90}" type="pres">
      <dgm:prSet presAssocID="{F265DE3F-4913-4B85-898F-F1D8F1252003}" presName="circ3" presStyleLbl="vennNode1" presStyleIdx="2" presStyleCnt="3"/>
      <dgm:spPr/>
      <dgm:t>
        <a:bodyPr/>
        <a:lstStyle/>
        <a:p>
          <a:endParaRPr lang="en-US"/>
        </a:p>
      </dgm:t>
    </dgm:pt>
    <dgm:pt modelId="{CC0ED497-0337-4859-91B8-02BBD925A0C3}" type="pres">
      <dgm:prSet presAssocID="{F265DE3F-4913-4B85-898F-F1D8F125200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4BD37E-19F2-4CD7-8E16-290A5E48D724}" type="presOf" srcId="{7ABB0244-92FB-4473-96A3-FBDE87FC55B1}" destId="{62D563A2-3224-436B-8F44-4FA763E6D9A8}" srcOrd="1" destOrd="0" presId="urn:microsoft.com/office/officeart/2005/8/layout/venn1"/>
    <dgm:cxn modelId="{65186F6A-34F6-4DFB-BDE4-BE8DE82A41C6}" type="presOf" srcId="{F265DE3F-4913-4B85-898F-F1D8F1252003}" destId="{2B239332-57FB-4C03-B44D-AEF28F611A90}" srcOrd="0" destOrd="0" presId="urn:microsoft.com/office/officeart/2005/8/layout/venn1"/>
    <dgm:cxn modelId="{5D7D08CF-DCBE-44D9-A4A8-81847623D51C}" srcId="{15CDE5CD-99EA-4B38-A4B5-B0B335E624B3}" destId="{F265DE3F-4913-4B85-898F-F1D8F1252003}" srcOrd="2" destOrd="0" parTransId="{9C370FA2-437D-4A82-8AB5-0C43C699D527}" sibTransId="{A6613568-AAEB-464B-8093-223C67E9D288}"/>
    <dgm:cxn modelId="{E4944FBE-34D8-401F-B1C2-84D7A80C0401}" type="presOf" srcId="{7ABB0244-92FB-4473-96A3-FBDE87FC55B1}" destId="{F0FDC484-9314-4093-B045-04C0DB27FE38}" srcOrd="0" destOrd="0" presId="urn:microsoft.com/office/officeart/2005/8/layout/venn1"/>
    <dgm:cxn modelId="{0981D57C-E4AB-485E-9CB9-CDFC322D9EE8}" srcId="{15CDE5CD-99EA-4B38-A4B5-B0B335E624B3}" destId="{392CC22B-4DF9-47D9-A2E1-D9F85FC91271}" srcOrd="0" destOrd="0" parTransId="{0A22635C-7F77-4AEF-87E3-0AAD6AACA501}" sibTransId="{C4DDCE9A-228C-4719-92BC-8E6872233297}"/>
    <dgm:cxn modelId="{06D6F596-17DD-41D3-AA30-D2ACC63B1F88}" type="presOf" srcId="{392CC22B-4DF9-47D9-A2E1-D9F85FC91271}" destId="{5B372B5B-3DCA-48E6-BAC9-D83F02977A84}" srcOrd="0" destOrd="0" presId="urn:microsoft.com/office/officeart/2005/8/layout/venn1"/>
    <dgm:cxn modelId="{C23E92EE-0D4B-4E32-9930-9D883AA7BEC6}" type="presOf" srcId="{15CDE5CD-99EA-4B38-A4B5-B0B335E624B3}" destId="{1363AE42-F8F7-4ECE-BDA5-979D691BB2D0}" srcOrd="0" destOrd="0" presId="urn:microsoft.com/office/officeart/2005/8/layout/venn1"/>
    <dgm:cxn modelId="{141A774F-2D2F-48E2-BFEA-175195C4A0D9}" type="presOf" srcId="{F265DE3F-4913-4B85-898F-F1D8F1252003}" destId="{CC0ED497-0337-4859-91B8-02BBD925A0C3}" srcOrd="1" destOrd="0" presId="urn:microsoft.com/office/officeart/2005/8/layout/venn1"/>
    <dgm:cxn modelId="{36DF92D2-B583-4F0F-933A-C767466B5CB7}" type="presOf" srcId="{392CC22B-4DF9-47D9-A2E1-D9F85FC91271}" destId="{E189004E-FBC0-4F8C-94DB-3C31C1B0F5FF}" srcOrd="1" destOrd="0" presId="urn:microsoft.com/office/officeart/2005/8/layout/venn1"/>
    <dgm:cxn modelId="{556ABA7D-C667-4B24-B5EA-083FD97F3085}" srcId="{15CDE5CD-99EA-4B38-A4B5-B0B335E624B3}" destId="{7ABB0244-92FB-4473-96A3-FBDE87FC55B1}" srcOrd="1" destOrd="0" parTransId="{28A588C3-7D0F-4ED2-A561-1799C4163497}" sibTransId="{93B28293-17FA-48D2-A31F-30A976601346}"/>
    <dgm:cxn modelId="{F609E49E-2D89-4E8D-9B38-16A0EEEAEBD2}" type="presParOf" srcId="{1363AE42-F8F7-4ECE-BDA5-979D691BB2D0}" destId="{5B372B5B-3DCA-48E6-BAC9-D83F02977A84}" srcOrd="0" destOrd="0" presId="urn:microsoft.com/office/officeart/2005/8/layout/venn1"/>
    <dgm:cxn modelId="{BFBA87BF-5A5A-4789-8434-9A47AD4217EB}" type="presParOf" srcId="{1363AE42-F8F7-4ECE-BDA5-979D691BB2D0}" destId="{E189004E-FBC0-4F8C-94DB-3C31C1B0F5FF}" srcOrd="1" destOrd="0" presId="urn:microsoft.com/office/officeart/2005/8/layout/venn1"/>
    <dgm:cxn modelId="{6C6131E5-5F96-4766-883B-650881004DB6}" type="presParOf" srcId="{1363AE42-F8F7-4ECE-BDA5-979D691BB2D0}" destId="{F0FDC484-9314-4093-B045-04C0DB27FE38}" srcOrd="2" destOrd="0" presId="urn:microsoft.com/office/officeart/2005/8/layout/venn1"/>
    <dgm:cxn modelId="{913C22D3-1D87-4372-9642-71D5D58A5641}" type="presParOf" srcId="{1363AE42-F8F7-4ECE-BDA5-979D691BB2D0}" destId="{62D563A2-3224-436B-8F44-4FA763E6D9A8}" srcOrd="3" destOrd="0" presId="urn:microsoft.com/office/officeart/2005/8/layout/venn1"/>
    <dgm:cxn modelId="{B9D0F59F-277F-414D-8569-DB9DCC7C1DCD}" type="presParOf" srcId="{1363AE42-F8F7-4ECE-BDA5-979D691BB2D0}" destId="{2B239332-57FB-4C03-B44D-AEF28F611A90}" srcOrd="4" destOrd="0" presId="urn:microsoft.com/office/officeart/2005/8/layout/venn1"/>
    <dgm:cxn modelId="{CF935F1C-ABCB-4686-B14F-B6CD2A6922F1}" type="presParOf" srcId="{1363AE42-F8F7-4ECE-BDA5-979D691BB2D0}" destId="{CC0ED497-0337-4859-91B8-02BBD925A0C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A867B9C8-FA77-46C8-84C7-EB369631FCC5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226AB4-E7B4-4F6B-9A71-1A853FE3F9CC}" type="pres">
      <dgm:prSet presAssocID="{06C44A3D-F039-47D8-8E15-5480220531C3}" presName="dummy" presStyleCnt="0"/>
      <dgm:spPr/>
    </dgm:pt>
    <dgm:pt modelId="{7306523D-FDFA-41F1-ADCA-EC4D849438DA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B57371-1BE2-4471-A56F-BF6AB8F0CF72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936B4AB0-2519-4EEC-9258-34A9A1F8FF9A}" type="pres">
      <dgm:prSet presAssocID="{52A72663-9B83-4C87-9CE6-56DBA0A190B3}" presName="dummy" presStyleCnt="0"/>
      <dgm:spPr/>
    </dgm:pt>
    <dgm:pt modelId="{983CFF7A-7444-4768-BBA9-6C28B79BDC16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B4FB20-309E-40E2-9ABA-9487356B4BFF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C32B4767-1234-4902-A095-93FF266E4FE7}" type="pres">
      <dgm:prSet presAssocID="{C7A9B3AB-65CE-413A-8B58-6E451D3E1C7B}" presName="dummy" presStyleCnt="0"/>
      <dgm:spPr/>
    </dgm:pt>
    <dgm:pt modelId="{82FAC6F4-786F-4865-93BD-497F74AF7807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AC196-3D10-4B22-B829-955943F99740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BA7021EF-8090-4BB2-A5DF-9350ADE6E666}" type="pres">
      <dgm:prSet presAssocID="{A5ADE10E-8BC6-4C0B-8D1E-B78043D08C93}" presName="dummy" presStyleCnt="0"/>
      <dgm:spPr/>
    </dgm:pt>
    <dgm:pt modelId="{EC00C5EC-039A-4AC0-9C1D-153CF1B24091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5C0A42-9AFE-4126-A926-9440BF3CDDEA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5B77C255-5928-4235-A9FE-A76D6A9D7FA4}" type="pres">
      <dgm:prSet presAssocID="{23B45576-B55B-43A6-8B06-AD443A0D1717}" presName="dummy" presStyleCnt="0"/>
      <dgm:spPr/>
    </dgm:pt>
    <dgm:pt modelId="{DF578DB5-E8AB-483C-BE62-B7EFD510F9F8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8919B1-6D0E-44C4-8360-4FA7FFAF313C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02457063-7FA9-471A-96BE-E87CC88BEF6B}" type="pres">
      <dgm:prSet presAssocID="{E3F9D8C1-0411-4E28-AF38-C68EE5ED7D3B}" presName="dummy" presStyleCnt="0"/>
      <dgm:spPr/>
    </dgm:pt>
    <dgm:pt modelId="{886F51DC-2C7B-4D18-944E-11F5BC4CF97C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C21280-36FD-4747-94E1-0E07075F8EE7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2F23549-0055-4E4F-B5B6-E998578846F9}" type="pres">
      <dgm:prSet presAssocID="{0EDA6DA1-FB37-4930-BF66-F09CED971810}" presName="dummy" presStyleCnt="0"/>
      <dgm:spPr/>
    </dgm:pt>
    <dgm:pt modelId="{A35DDA30-793B-4B76-A245-2FFE6E654085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BA680F-2A3F-45FA-84E1-9E9D405B102F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E0A8FF2C-875F-4729-AEA6-BD9641185858}" type="pres">
      <dgm:prSet presAssocID="{6E72DC9E-CD3D-410A-BD95-FD6BCDEAAA4F}" presName="dummy" presStyleCnt="0"/>
      <dgm:spPr/>
    </dgm:pt>
    <dgm:pt modelId="{FBC03ED1-CA22-4F7D-927A-ADCB3B874A50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42EF9-7852-4349-B250-0725C9C0630C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4DE4C954-2C97-43AF-919B-9629378D6731}" type="presOf" srcId="{23B45576-B55B-43A6-8B06-AD443A0D1717}" destId="{DF578DB5-E8AB-483C-BE62-B7EFD510F9F8}" srcOrd="0" destOrd="0" presId="urn:microsoft.com/office/officeart/2005/8/layout/cycle1"/>
    <dgm:cxn modelId="{64789FBF-A11D-42D2-881A-A8B6D0BAE006}" type="presOf" srcId="{5D4C8949-8149-4E4E-83DC-FACAFEEC106E}" destId="{D65C0A42-9AFE-4126-A926-9440BF3CDDEA}" srcOrd="0" destOrd="0" presId="urn:microsoft.com/office/officeart/2005/8/layout/cycle1"/>
    <dgm:cxn modelId="{E05CED05-0C79-4A15-8079-959C1C493106}" type="presOf" srcId="{B7C53CCF-7A14-43FC-B5A0-540EECAC880D}" destId="{CA1AC196-3D10-4B22-B829-955943F99740}" srcOrd="0" destOrd="0" presId="urn:microsoft.com/office/officeart/2005/8/layout/cycle1"/>
    <dgm:cxn modelId="{ED250D0E-14C8-4F00-A023-B239F121E1F7}" type="presOf" srcId="{23353E87-F4D9-42D1-9D06-F14CE4B5443B}" destId="{C38919B1-6D0E-44C4-8360-4FA7FFAF313C}" srcOrd="0" destOrd="0" presId="urn:microsoft.com/office/officeart/2005/8/layout/cycle1"/>
    <dgm:cxn modelId="{F9E638B7-F9BA-4246-A00B-26BADB43A6B7}" type="presOf" srcId="{6E72DC9E-CD3D-410A-BD95-FD6BCDEAAA4F}" destId="{FBC03ED1-CA22-4F7D-927A-ADCB3B874A50}" srcOrd="0" destOrd="0" presId="urn:microsoft.com/office/officeart/2005/8/layout/cycle1"/>
    <dgm:cxn modelId="{4A61799F-0830-4F85-80B7-0F45622DDE7F}" type="presOf" srcId="{631C75A1-3C75-431C-B102-063526F6C0B0}" destId="{D3BA680F-2A3F-45FA-84E1-9E9D405B102F}" srcOrd="0" destOrd="0" presId="urn:microsoft.com/office/officeart/2005/8/layout/cycle1"/>
    <dgm:cxn modelId="{FFBDBAD6-C567-40F3-A93F-22F8C98C7291}" type="presOf" srcId="{C7A9B3AB-65CE-413A-8B58-6E451D3E1C7B}" destId="{82FAC6F4-786F-4865-93BD-497F74AF7807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633B5445-2661-46D2-A52F-65A3F2706319}" type="presOf" srcId="{653B69C5-8B91-4195-B4EC-4D99B41BA128}" destId="{47B4FB20-309E-40E2-9ABA-9487356B4BFF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051BEF56-800A-4C53-843D-E162D57B0F96}" type="presOf" srcId="{E3F9D8C1-0411-4E28-AF38-C68EE5ED7D3B}" destId="{886F51DC-2C7B-4D18-944E-11F5BC4CF97C}" srcOrd="0" destOrd="0" presId="urn:microsoft.com/office/officeart/2005/8/layout/cycle1"/>
    <dgm:cxn modelId="{10EBD010-A50A-4167-A95E-01275C107470}" type="presOf" srcId="{A5ADE10E-8BC6-4C0B-8D1E-B78043D08C93}" destId="{EC00C5EC-039A-4AC0-9C1D-153CF1B24091}" srcOrd="0" destOrd="0" presId="urn:microsoft.com/office/officeart/2005/8/layout/cycle1"/>
    <dgm:cxn modelId="{F8BAD06E-6DF2-4FDF-B9CA-D30ED7496FF9}" type="presOf" srcId="{0EDA6DA1-FB37-4930-BF66-F09CED971810}" destId="{A35DDA30-793B-4B76-A245-2FFE6E654085}" srcOrd="0" destOrd="0" presId="urn:microsoft.com/office/officeart/2005/8/layout/cycle1"/>
    <dgm:cxn modelId="{CD0AEAA4-069B-4FDA-ACA5-9C3C5666EBD3}" type="presOf" srcId="{06C44A3D-F039-47D8-8E15-5480220531C3}" destId="{7306523D-FDFA-41F1-ADCA-EC4D849438DA}" srcOrd="0" destOrd="0" presId="urn:microsoft.com/office/officeart/2005/8/layout/cycle1"/>
    <dgm:cxn modelId="{7581A438-9346-4F72-97EB-DED294809608}" type="presOf" srcId="{52A72663-9B83-4C87-9CE6-56DBA0A190B3}" destId="{983CFF7A-7444-4768-BBA9-6C28B79BDC16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1247538D-F908-4391-9F55-F795A82FD35E}" type="presOf" srcId="{6F55577F-528C-496E-99CF-4DABF7A7A091}" destId="{8BB57371-1BE2-4471-A56F-BF6AB8F0CF72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5B9663B8-BDA5-4EFE-9653-44F8B6307DCE}" type="presOf" srcId="{3238CEC7-E041-4C71-BB22-034F41C516CA}" destId="{D6042EF9-7852-4349-B250-0725C9C0630C}" srcOrd="0" destOrd="0" presId="urn:microsoft.com/office/officeart/2005/8/layout/cycle1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7348573D-8895-4EB9-A373-E14B3FED39A6}" type="presOf" srcId="{9075DB8C-C221-4E3D-A2C7-3BEBCF4FF5DF}" destId="{A867B9C8-FA77-46C8-84C7-EB369631FCC5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02105C3F-8B2F-4B4A-A523-624F6B5B80D6}" type="presOf" srcId="{AEA6D2D4-CA39-43C5-ABF0-36A9C108BF6F}" destId="{B8C21280-36FD-4747-94E1-0E07075F8EE7}" srcOrd="0" destOrd="0" presId="urn:microsoft.com/office/officeart/2005/8/layout/cycle1"/>
    <dgm:cxn modelId="{535B4D54-1BA7-4543-9DCB-78D9D1057181}" type="presParOf" srcId="{A867B9C8-FA77-46C8-84C7-EB369631FCC5}" destId="{C3226AB4-E7B4-4F6B-9A71-1A853FE3F9CC}" srcOrd="0" destOrd="0" presId="urn:microsoft.com/office/officeart/2005/8/layout/cycle1"/>
    <dgm:cxn modelId="{90700198-33AF-4093-BF58-1017C04E8195}" type="presParOf" srcId="{A867B9C8-FA77-46C8-84C7-EB369631FCC5}" destId="{7306523D-FDFA-41F1-ADCA-EC4D849438DA}" srcOrd="1" destOrd="0" presId="urn:microsoft.com/office/officeart/2005/8/layout/cycle1"/>
    <dgm:cxn modelId="{D63EA697-6E30-4721-95C0-F6EEAD9B9A15}" type="presParOf" srcId="{A867B9C8-FA77-46C8-84C7-EB369631FCC5}" destId="{8BB57371-1BE2-4471-A56F-BF6AB8F0CF72}" srcOrd="2" destOrd="0" presId="urn:microsoft.com/office/officeart/2005/8/layout/cycle1"/>
    <dgm:cxn modelId="{0FFE15D0-BAC9-497A-9CAA-DE1288D4AF6B}" type="presParOf" srcId="{A867B9C8-FA77-46C8-84C7-EB369631FCC5}" destId="{936B4AB0-2519-4EEC-9258-34A9A1F8FF9A}" srcOrd="3" destOrd="0" presId="urn:microsoft.com/office/officeart/2005/8/layout/cycle1"/>
    <dgm:cxn modelId="{EDE6FE47-C9D0-4DF2-AB04-8E0B69B9F447}" type="presParOf" srcId="{A867B9C8-FA77-46C8-84C7-EB369631FCC5}" destId="{983CFF7A-7444-4768-BBA9-6C28B79BDC16}" srcOrd="4" destOrd="0" presId="urn:microsoft.com/office/officeart/2005/8/layout/cycle1"/>
    <dgm:cxn modelId="{7FCA3FB8-D08C-4F74-81C2-A83E13AAF435}" type="presParOf" srcId="{A867B9C8-FA77-46C8-84C7-EB369631FCC5}" destId="{47B4FB20-309E-40E2-9ABA-9487356B4BFF}" srcOrd="5" destOrd="0" presId="urn:microsoft.com/office/officeart/2005/8/layout/cycle1"/>
    <dgm:cxn modelId="{F530E450-8729-4FAB-81E1-36C0A974BB75}" type="presParOf" srcId="{A867B9C8-FA77-46C8-84C7-EB369631FCC5}" destId="{C32B4767-1234-4902-A095-93FF266E4FE7}" srcOrd="6" destOrd="0" presId="urn:microsoft.com/office/officeart/2005/8/layout/cycle1"/>
    <dgm:cxn modelId="{428A5245-7475-43CC-BAAE-EB9BD82CCDCE}" type="presParOf" srcId="{A867B9C8-FA77-46C8-84C7-EB369631FCC5}" destId="{82FAC6F4-786F-4865-93BD-497F74AF7807}" srcOrd="7" destOrd="0" presId="urn:microsoft.com/office/officeart/2005/8/layout/cycle1"/>
    <dgm:cxn modelId="{41EBA6EE-F2F8-46E7-B6C4-84E13DC2410D}" type="presParOf" srcId="{A867B9C8-FA77-46C8-84C7-EB369631FCC5}" destId="{CA1AC196-3D10-4B22-B829-955943F99740}" srcOrd="8" destOrd="0" presId="urn:microsoft.com/office/officeart/2005/8/layout/cycle1"/>
    <dgm:cxn modelId="{2C840042-F00D-44E9-9AB5-65D3D2ACBFD6}" type="presParOf" srcId="{A867B9C8-FA77-46C8-84C7-EB369631FCC5}" destId="{BA7021EF-8090-4BB2-A5DF-9350ADE6E666}" srcOrd="9" destOrd="0" presId="urn:microsoft.com/office/officeart/2005/8/layout/cycle1"/>
    <dgm:cxn modelId="{73F836CA-C132-4DEC-90FB-F69887BBEC83}" type="presParOf" srcId="{A867B9C8-FA77-46C8-84C7-EB369631FCC5}" destId="{EC00C5EC-039A-4AC0-9C1D-153CF1B24091}" srcOrd="10" destOrd="0" presId="urn:microsoft.com/office/officeart/2005/8/layout/cycle1"/>
    <dgm:cxn modelId="{FB8F8EE0-2090-455C-84C0-3BE2E5C07DDD}" type="presParOf" srcId="{A867B9C8-FA77-46C8-84C7-EB369631FCC5}" destId="{D65C0A42-9AFE-4126-A926-9440BF3CDDEA}" srcOrd="11" destOrd="0" presId="urn:microsoft.com/office/officeart/2005/8/layout/cycle1"/>
    <dgm:cxn modelId="{7E40124B-A7EB-4FE7-BB8E-F0BAFBFD3047}" type="presParOf" srcId="{A867B9C8-FA77-46C8-84C7-EB369631FCC5}" destId="{5B77C255-5928-4235-A9FE-A76D6A9D7FA4}" srcOrd="12" destOrd="0" presId="urn:microsoft.com/office/officeart/2005/8/layout/cycle1"/>
    <dgm:cxn modelId="{6FACC8E4-94F6-4B84-828E-FEE9A6BEC61B}" type="presParOf" srcId="{A867B9C8-FA77-46C8-84C7-EB369631FCC5}" destId="{DF578DB5-E8AB-483C-BE62-B7EFD510F9F8}" srcOrd="13" destOrd="0" presId="urn:microsoft.com/office/officeart/2005/8/layout/cycle1"/>
    <dgm:cxn modelId="{41B7D32C-52BE-4AC3-9ACE-7F7B7A8EB2A3}" type="presParOf" srcId="{A867B9C8-FA77-46C8-84C7-EB369631FCC5}" destId="{C38919B1-6D0E-44C4-8360-4FA7FFAF313C}" srcOrd="14" destOrd="0" presId="urn:microsoft.com/office/officeart/2005/8/layout/cycle1"/>
    <dgm:cxn modelId="{EB7FA9CF-A8C8-4854-89F2-DE4BA88E4DCB}" type="presParOf" srcId="{A867B9C8-FA77-46C8-84C7-EB369631FCC5}" destId="{02457063-7FA9-471A-96BE-E87CC88BEF6B}" srcOrd="15" destOrd="0" presId="urn:microsoft.com/office/officeart/2005/8/layout/cycle1"/>
    <dgm:cxn modelId="{FEC7F538-5299-41BD-9A1F-47D39FF72EDE}" type="presParOf" srcId="{A867B9C8-FA77-46C8-84C7-EB369631FCC5}" destId="{886F51DC-2C7B-4D18-944E-11F5BC4CF97C}" srcOrd="16" destOrd="0" presId="urn:microsoft.com/office/officeart/2005/8/layout/cycle1"/>
    <dgm:cxn modelId="{DE3FBF7D-28F0-4897-A45A-63A472D37A66}" type="presParOf" srcId="{A867B9C8-FA77-46C8-84C7-EB369631FCC5}" destId="{B8C21280-36FD-4747-94E1-0E07075F8EE7}" srcOrd="17" destOrd="0" presId="urn:microsoft.com/office/officeart/2005/8/layout/cycle1"/>
    <dgm:cxn modelId="{2A4E5015-4EBE-426F-BB34-3589B267636C}" type="presParOf" srcId="{A867B9C8-FA77-46C8-84C7-EB369631FCC5}" destId="{E2F23549-0055-4E4F-B5B6-E998578846F9}" srcOrd="18" destOrd="0" presId="urn:microsoft.com/office/officeart/2005/8/layout/cycle1"/>
    <dgm:cxn modelId="{2156743C-682D-4B25-AEA1-626911A53970}" type="presParOf" srcId="{A867B9C8-FA77-46C8-84C7-EB369631FCC5}" destId="{A35DDA30-793B-4B76-A245-2FFE6E654085}" srcOrd="19" destOrd="0" presId="urn:microsoft.com/office/officeart/2005/8/layout/cycle1"/>
    <dgm:cxn modelId="{8EB71DB0-30FF-40F7-A177-CB04E13F8BB8}" type="presParOf" srcId="{A867B9C8-FA77-46C8-84C7-EB369631FCC5}" destId="{D3BA680F-2A3F-45FA-84E1-9E9D405B102F}" srcOrd="20" destOrd="0" presId="urn:microsoft.com/office/officeart/2005/8/layout/cycle1"/>
    <dgm:cxn modelId="{8AE9717D-5027-4846-8C68-BDECE90437F2}" type="presParOf" srcId="{A867B9C8-FA77-46C8-84C7-EB369631FCC5}" destId="{E0A8FF2C-875F-4729-AEA6-BD9641185858}" srcOrd="21" destOrd="0" presId="urn:microsoft.com/office/officeart/2005/8/layout/cycle1"/>
    <dgm:cxn modelId="{8E7D2307-877E-4FF8-A99F-9F4175DABD19}" type="presParOf" srcId="{A867B9C8-FA77-46C8-84C7-EB369631FCC5}" destId="{FBC03ED1-CA22-4F7D-927A-ADCB3B874A50}" srcOrd="22" destOrd="0" presId="urn:microsoft.com/office/officeart/2005/8/layout/cycle1"/>
    <dgm:cxn modelId="{77CC56B3-A828-48C7-9C4E-F7A9987AE152}" type="presParOf" srcId="{A867B9C8-FA77-46C8-84C7-EB369631FCC5}" destId="{D6042EF9-7852-4349-B250-0725C9C0630C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15CDE5CD-99EA-4B38-A4B5-B0B335E624B3}" type="doc">
      <dgm:prSet loTypeId="urn:microsoft.com/office/officeart/2005/8/layout/venn1" loCatId="relationship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7ABB0244-92FB-4473-96A3-FBDE87FC55B1}">
      <dgm:prSet/>
      <dgm:spPr/>
      <dgm:t>
        <a:bodyPr/>
        <a:lstStyle/>
        <a:p>
          <a:r>
            <a:rPr lang="en-US" dirty="0" err="1" smtClean="0"/>
            <a:t>Pinterest</a:t>
          </a:r>
          <a:r>
            <a:rPr lang="en-US" dirty="0" smtClean="0"/>
            <a:t>/Tailwind</a:t>
          </a:r>
        </a:p>
        <a:p>
          <a:r>
            <a:rPr lang="en-US" dirty="0" err="1" smtClean="0"/>
            <a:t>Instagram</a:t>
          </a:r>
          <a:r>
            <a:rPr lang="en-US" dirty="0" smtClean="0"/>
            <a:t> /</a:t>
          </a:r>
          <a:r>
            <a:rPr lang="en-US" dirty="0" err="1" smtClean="0"/>
            <a:t>Flickr</a:t>
          </a:r>
          <a:r>
            <a:rPr lang="en-US" dirty="0" smtClean="0"/>
            <a:t> Galleries</a:t>
          </a:r>
          <a:endParaRPr lang="en-US" dirty="0"/>
        </a:p>
      </dgm:t>
    </dgm:pt>
    <dgm:pt modelId="{93B28293-17FA-48D2-A31F-30A976601346}" type="sibTrans" cxnId="{556ABA7D-C667-4B24-B5EA-083FD97F3085}">
      <dgm:prSet/>
      <dgm:spPr/>
      <dgm:t>
        <a:bodyPr/>
        <a:lstStyle/>
        <a:p>
          <a:endParaRPr lang="en-US"/>
        </a:p>
      </dgm:t>
    </dgm:pt>
    <dgm:pt modelId="{28A588C3-7D0F-4ED2-A561-1799C4163497}" type="parTrans" cxnId="{556ABA7D-C667-4B24-B5EA-083FD97F3085}">
      <dgm:prSet/>
      <dgm:spPr/>
      <dgm:t>
        <a:bodyPr/>
        <a:lstStyle/>
        <a:p>
          <a:endParaRPr lang="en-US"/>
        </a:p>
      </dgm:t>
    </dgm:pt>
    <dgm:pt modelId="{392CC22B-4DF9-47D9-A2E1-D9F85FC91271}">
      <dgm:prSet phldrT="[Text]"/>
      <dgm:spPr/>
      <dgm:t>
        <a:bodyPr/>
        <a:lstStyle/>
        <a:p>
          <a:r>
            <a:rPr lang="en-US" b="1" dirty="0" smtClean="0"/>
            <a:t>Get the APPs</a:t>
          </a:r>
        </a:p>
      </dgm:t>
    </dgm:pt>
    <dgm:pt modelId="{C4DDCE9A-228C-4719-92BC-8E6872233297}" type="sibTrans" cxnId="{0981D57C-E4AB-485E-9CB9-CDFC322D9EE8}">
      <dgm:prSet/>
      <dgm:spPr/>
      <dgm:t>
        <a:bodyPr/>
        <a:lstStyle/>
        <a:p>
          <a:endParaRPr lang="en-US"/>
        </a:p>
      </dgm:t>
    </dgm:pt>
    <dgm:pt modelId="{0A22635C-7F77-4AEF-87E3-0AAD6AACA501}" type="parTrans" cxnId="{0981D57C-E4AB-485E-9CB9-CDFC322D9EE8}">
      <dgm:prSet/>
      <dgm:spPr/>
      <dgm:t>
        <a:bodyPr/>
        <a:lstStyle/>
        <a:p>
          <a:endParaRPr lang="en-US"/>
        </a:p>
      </dgm:t>
    </dgm:pt>
    <dgm:pt modelId="{F265DE3F-4913-4B85-898F-F1D8F1252003}">
      <dgm:prSet/>
      <dgm:spPr/>
      <dgm:t>
        <a:bodyPr/>
        <a:lstStyle/>
        <a:p>
          <a:r>
            <a:rPr lang="en-US" dirty="0" smtClean="0"/>
            <a:t>Blogger/WP </a:t>
          </a:r>
        </a:p>
        <a:p>
          <a:r>
            <a:rPr lang="en-US" dirty="0" smtClean="0"/>
            <a:t>Re-posts</a:t>
          </a:r>
          <a:br>
            <a:rPr lang="en-US" dirty="0" smtClean="0"/>
          </a:br>
          <a:endParaRPr lang="en-US" dirty="0"/>
        </a:p>
      </dgm:t>
    </dgm:pt>
    <dgm:pt modelId="{9C370FA2-437D-4A82-8AB5-0C43C699D527}" type="parTrans" cxnId="{5D7D08CF-DCBE-44D9-A4A8-81847623D51C}">
      <dgm:prSet/>
      <dgm:spPr/>
      <dgm:t>
        <a:bodyPr/>
        <a:lstStyle/>
        <a:p>
          <a:endParaRPr lang="en-US"/>
        </a:p>
      </dgm:t>
    </dgm:pt>
    <dgm:pt modelId="{A6613568-AAEB-464B-8093-223C67E9D288}" type="sibTrans" cxnId="{5D7D08CF-DCBE-44D9-A4A8-81847623D51C}">
      <dgm:prSet/>
      <dgm:spPr/>
      <dgm:t>
        <a:bodyPr/>
        <a:lstStyle/>
        <a:p>
          <a:endParaRPr lang="en-US"/>
        </a:p>
      </dgm:t>
    </dgm:pt>
    <dgm:pt modelId="{1363AE42-F8F7-4ECE-BDA5-979D691BB2D0}" type="pres">
      <dgm:prSet presAssocID="{15CDE5CD-99EA-4B38-A4B5-B0B335E624B3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B372B5B-3DCA-48E6-BAC9-D83F02977A84}" type="pres">
      <dgm:prSet presAssocID="{392CC22B-4DF9-47D9-A2E1-D9F85FC91271}" presName="circ1" presStyleLbl="vennNode1" presStyleIdx="0" presStyleCnt="3"/>
      <dgm:spPr/>
      <dgm:t>
        <a:bodyPr/>
        <a:lstStyle/>
        <a:p>
          <a:endParaRPr lang="en-US"/>
        </a:p>
      </dgm:t>
    </dgm:pt>
    <dgm:pt modelId="{E189004E-FBC0-4F8C-94DB-3C31C1B0F5FF}" type="pres">
      <dgm:prSet presAssocID="{392CC22B-4DF9-47D9-A2E1-D9F85FC91271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FDC484-9314-4093-B045-04C0DB27FE38}" type="pres">
      <dgm:prSet presAssocID="{7ABB0244-92FB-4473-96A3-FBDE87FC55B1}" presName="circ2" presStyleLbl="vennNode1" presStyleIdx="1" presStyleCnt="3"/>
      <dgm:spPr/>
      <dgm:t>
        <a:bodyPr/>
        <a:lstStyle/>
        <a:p>
          <a:endParaRPr lang="en-US"/>
        </a:p>
      </dgm:t>
    </dgm:pt>
    <dgm:pt modelId="{62D563A2-3224-436B-8F44-4FA763E6D9A8}" type="pres">
      <dgm:prSet presAssocID="{7ABB0244-92FB-4473-96A3-FBDE87FC55B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239332-57FB-4C03-B44D-AEF28F611A90}" type="pres">
      <dgm:prSet presAssocID="{F265DE3F-4913-4B85-898F-F1D8F1252003}" presName="circ3" presStyleLbl="vennNode1" presStyleIdx="2" presStyleCnt="3"/>
      <dgm:spPr/>
      <dgm:t>
        <a:bodyPr/>
        <a:lstStyle/>
        <a:p>
          <a:endParaRPr lang="en-US"/>
        </a:p>
      </dgm:t>
    </dgm:pt>
    <dgm:pt modelId="{CC0ED497-0337-4859-91B8-02BBD925A0C3}" type="pres">
      <dgm:prSet presAssocID="{F265DE3F-4913-4B85-898F-F1D8F1252003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D7D08CF-DCBE-44D9-A4A8-81847623D51C}" srcId="{15CDE5CD-99EA-4B38-A4B5-B0B335E624B3}" destId="{F265DE3F-4913-4B85-898F-F1D8F1252003}" srcOrd="2" destOrd="0" parTransId="{9C370FA2-437D-4A82-8AB5-0C43C699D527}" sibTransId="{A6613568-AAEB-464B-8093-223C67E9D288}"/>
    <dgm:cxn modelId="{0981D57C-E4AB-485E-9CB9-CDFC322D9EE8}" srcId="{15CDE5CD-99EA-4B38-A4B5-B0B335E624B3}" destId="{392CC22B-4DF9-47D9-A2E1-D9F85FC91271}" srcOrd="0" destOrd="0" parTransId="{0A22635C-7F77-4AEF-87E3-0AAD6AACA501}" sibTransId="{C4DDCE9A-228C-4719-92BC-8E6872233297}"/>
    <dgm:cxn modelId="{8B92C173-78D4-4AF8-9761-7257FF6BD9BC}" type="presOf" srcId="{F265DE3F-4913-4B85-898F-F1D8F1252003}" destId="{CC0ED497-0337-4859-91B8-02BBD925A0C3}" srcOrd="1" destOrd="0" presId="urn:microsoft.com/office/officeart/2005/8/layout/venn1"/>
    <dgm:cxn modelId="{A9D8AC4C-B860-4E38-B45D-F8E807BB517C}" type="presOf" srcId="{15CDE5CD-99EA-4B38-A4B5-B0B335E624B3}" destId="{1363AE42-F8F7-4ECE-BDA5-979D691BB2D0}" srcOrd="0" destOrd="0" presId="urn:microsoft.com/office/officeart/2005/8/layout/venn1"/>
    <dgm:cxn modelId="{2517A261-8A1E-4AC6-8C9E-1A43FFA7E475}" type="presOf" srcId="{F265DE3F-4913-4B85-898F-F1D8F1252003}" destId="{2B239332-57FB-4C03-B44D-AEF28F611A90}" srcOrd="0" destOrd="0" presId="urn:microsoft.com/office/officeart/2005/8/layout/venn1"/>
    <dgm:cxn modelId="{4C4EA499-C2EE-46F9-B9A2-FB4AD0D14B01}" type="presOf" srcId="{392CC22B-4DF9-47D9-A2E1-D9F85FC91271}" destId="{5B372B5B-3DCA-48E6-BAC9-D83F02977A84}" srcOrd="0" destOrd="0" presId="urn:microsoft.com/office/officeart/2005/8/layout/venn1"/>
    <dgm:cxn modelId="{EAD3E18E-52C5-4E41-AC11-AC7FD1DEA285}" type="presOf" srcId="{7ABB0244-92FB-4473-96A3-FBDE87FC55B1}" destId="{62D563A2-3224-436B-8F44-4FA763E6D9A8}" srcOrd="1" destOrd="0" presId="urn:microsoft.com/office/officeart/2005/8/layout/venn1"/>
    <dgm:cxn modelId="{FF632C01-1FDA-4D30-AB31-4D2ACFB04D81}" type="presOf" srcId="{392CC22B-4DF9-47D9-A2E1-D9F85FC91271}" destId="{E189004E-FBC0-4F8C-94DB-3C31C1B0F5FF}" srcOrd="1" destOrd="0" presId="urn:microsoft.com/office/officeart/2005/8/layout/venn1"/>
    <dgm:cxn modelId="{C6ADD2A9-BD24-476B-9C1D-CD98C2C5A4EC}" type="presOf" srcId="{7ABB0244-92FB-4473-96A3-FBDE87FC55B1}" destId="{F0FDC484-9314-4093-B045-04C0DB27FE38}" srcOrd="0" destOrd="0" presId="urn:microsoft.com/office/officeart/2005/8/layout/venn1"/>
    <dgm:cxn modelId="{556ABA7D-C667-4B24-B5EA-083FD97F3085}" srcId="{15CDE5CD-99EA-4B38-A4B5-B0B335E624B3}" destId="{7ABB0244-92FB-4473-96A3-FBDE87FC55B1}" srcOrd="1" destOrd="0" parTransId="{28A588C3-7D0F-4ED2-A561-1799C4163497}" sibTransId="{93B28293-17FA-48D2-A31F-30A976601346}"/>
    <dgm:cxn modelId="{111E02E0-F59C-4935-B6D2-751526202EAD}" type="presParOf" srcId="{1363AE42-F8F7-4ECE-BDA5-979D691BB2D0}" destId="{5B372B5B-3DCA-48E6-BAC9-D83F02977A84}" srcOrd="0" destOrd="0" presId="urn:microsoft.com/office/officeart/2005/8/layout/venn1"/>
    <dgm:cxn modelId="{8E0E01EF-5172-494D-96A5-FF62A0EE8637}" type="presParOf" srcId="{1363AE42-F8F7-4ECE-BDA5-979D691BB2D0}" destId="{E189004E-FBC0-4F8C-94DB-3C31C1B0F5FF}" srcOrd="1" destOrd="0" presId="urn:microsoft.com/office/officeart/2005/8/layout/venn1"/>
    <dgm:cxn modelId="{AF90AAE9-7692-4D42-B907-3CA329E631D0}" type="presParOf" srcId="{1363AE42-F8F7-4ECE-BDA5-979D691BB2D0}" destId="{F0FDC484-9314-4093-B045-04C0DB27FE38}" srcOrd="2" destOrd="0" presId="urn:microsoft.com/office/officeart/2005/8/layout/venn1"/>
    <dgm:cxn modelId="{AAC7F696-ADF1-450B-9C35-E5F2438A2A19}" type="presParOf" srcId="{1363AE42-F8F7-4ECE-BDA5-979D691BB2D0}" destId="{62D563A2-3224-436B-8F44-4FA763E6D9A8}" srcOrd="3" destOrd="0" presId="urn:microsoft.com/office/officeart/2005/8/layout/venn1"/>
    <dgm:cxn modelId="{20432260-3059-48AB-B1AE-41B2560639C8}" type="presParOf" srcId="{1363AE42-F8F7-4ECE-BDA5-979D691BB2D0}" destId="{2B239332-57FB-4C03-B44D-AEF28F611A90}" srcOrd="4" destOrd="0" presId="urn:microsoft.com/office/officeart/2005/8/layout/venn1"/>
    <dgm:cxn modelId="{6C77C466-2C6D-486B-8CC2-D6DB896D831E}" type="presParOf" srcId="{1363AE42-F8F7-4ECE-BDA5-979D691BB2D0}" destId="{CC0ED497-0337-4859-91B8-02BBD925A0C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CC3B9765-5A22-43C5-809B-CE171267F66C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BB3A66-8086-4464-9543-4AB0D9862173}" type="pres">
      <dgm:prSet presAssocID="{06C44A3D-F039-47D8-8E15-5480220531C3}" presName="dummy" presStyleCnt="0"/>
      <dgm:spPr/>
    </dgm:pt>
    <dgm:pt modelId="{3A1BB895-8A4D-4A86-8AAC-9C6DFFE84DC4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2FA209-97CD-431B-AC2B-4EAFFC8F7159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0007917C-0731-4895-9B9F-5D7BEE128F17}" type="pres">
      <dgm:prSet presAssocID="{52A72663-9B83-4C87-9CE6-56DBA0A190B3}" presName="dummy" presStyleCnt="0"/>
      <dgm:spPr/>
    </dgm:pt>
    <dgm:pt modelId="{1B2CCBA3-C999-4670-8C9F-BE9F85C9DCA7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B1F93C-BE4F-4666-9D61-0A9AA7D621FD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D8421C20-6FCC-44FB-AE36-E2A103A8FAC1}" type="pres">
      <dgm:prSet presAssocID="{C7A9B3AB-65CE-413A-8B58-6E451D3E1C7B}" presName="dummy" presStyleCnt="0"/>
      <dgm:spPr/>
    </dgm:pt>
    <dgm:pt modelId="{F57EA0EA-8503-4B3E-8A27-CE034F7132FC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61152-1A30-410B-B454-A0630515FDCE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D9D436D1-AED5-4ADB-A8C1-A1FB57104485}" type="pres">
      <dgm:prSet presAssocID="{A5ADE10E-8BC6-4C0B-8D1E-B78043D08C93}" presName="dummy" presStyleCnt="0"/>
      <dgm:spPr/>
    </dgm:pt>
    <dgm:pt modelId="{FB6B19FF-A2A4-4FFA-8BFF-DF4D020CE393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D2D23F-AFF0-4A34-A6DA-D9E63F2CA203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259E91BF-BF3F-4783-9FA7-5B970422DA75}" type="pres">
      <dgm:prSet presAssocID="{23B45576-B55B-43A6-8B06-AD443A0D1717}" presName="dummy" presStyleCnt="0"/>
      <dgm:spPr/>
    </dgm:pt>
    <dgm:pt modelId="{E31C1BE3-C842-43F1-B061-DCA0803ABBDD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A697B-6F82-4C66-BF02-72B1ECF26080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ABB90FFA-EB87-4704-8467-B37851750617}" type="pres">
      <dgm:prSet presAssocID="{E3F9D8C1-0411-4E28-AF38-C68EE5ED7D3B}" presName="dummy" presStyleCnt="0"/>
      <dgm:spPr/>
    </dgm:pt>
    <dgm:pt modelId="{6C900661-4197-43AF-A339-389B65AF4416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F20DF-B681-4122-B5E1-936019E9BCEF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46ABAE8-68EC-4289-B924-FF7C6DE50897}" type="pres">
      <dgm:prSet presAssocID="{0EDA6DA1-FB37-4930-BF66-F09CED971810}" presName="dummy" presStyleCnt="0"/>
      <dgm:spPr/>
    </dgm:pt>
    <dgm:pt modelId="{8E6C9877-6203-422C-B15C-BF71E11EE39D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74FD73-B0F8-4EEE-A464-9C3F656D65D4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714A58A5-3BDE-493E-8A1A-7EA210FCBB1B}" type="pres">
      <dgm:prSet presAssocID="{6E72DC9E-CD3D-410A-BD95-FD6BCDEAAA4F}" presName="dummy" presStyleCnt="0"/>
      <dgm:spPr/>
    </dgm:pt>
    <dgm:pt modelId="{C747D2DF-AA00-429A-8BF4-16207A2AABC1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19CBE3-7E59-484E-BE84-5B58E89D3210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C1C29D7C-FEA1-40F5-988E-504413F9F267}" type="presOf" srcId="{B7C53CCF-7A14-43FC-B5A0-540EECAC880D}" destId="{EAD61152-1A30-410B-B454-A0630515FDCE}" srcOrd="0" destOrd="0" presId="urn:microsoft.com/office/officeart/2005/8/layout/cycle1"/>
    <dgm:cxn modelId="{088C4695-5BCD-42CA-A867-2FBFCD2BAB56}" type="presOf" srcId="{0EDA6DA1-FB37-4930-BF66-F09CED971810}" destId="{8E6C9877-6203-422C-B15C-BF71E11EE39D}" srcOrd="0" destOrd="0" presId="urn:microsoft.com/office/officeart/2005/8/layout/cycle1"/>
    <dgm:cxn modelId="{64619D3D-50B5-4464-817E-E36AA45DA18F}" type="presOf" srcId="{9075DB8C-C221-4E3D-A2C7-3BEBCF4FF5DF}" destId="{CC3B9765-5A22-43C5-809B-CE171267F66C}" srcOrd="0" destOrd="0" presId="urn:microsoft.com/office/officeart/2005/8/layout/cycle1"/>
    <dgm:cxn modelId="{6A66CD89-A301-4458-815C-14F96FDF9794}" type="presOf" srcId="{E3F9D8C1-0411-4E28-AF38-C68EE5ED7D3B}" destId="{6C900661-4197-43AF-A339-389B65AF4416}" srcOrd="0" destOrd="0" presId="urn:microsoft.com/office/officeart/2005/8/layout/cycle1"/>
    <dgm:cxn modelId="{A4598F41-7EC5-41B4-994A-D810E08AEB15}" type="presOf" srcId="{631C75A1-3C75-431C-B102-063526F6C0B0}" destId="{3674FD73-B0F8-4EEE-A464-9C3F656D65D4}" srcOrd="0" destOrd="0" presId="urn:microsoft.com/office/officeart/2005/8/layout/cycle1"/>
    <dgm:cxn modelId="{B3667924-4974-4106-9CC1-988CB0C1E000}" type="presOf" srcId="{3238CEC7-E041-4C71-BB22-034F41C516CA}" destId="{7019CBE3-7E59-484E-BE84-5B58E89D3210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3A59AAAC-E0F7-44A4-9F67-5F52DF8399F7}" type="presOf" srcId="{6E72DC9E-CD3D-410A-BD95-FD6BCDEAAA4F}" destId="{C747D2DF-AA00-429A-8BF4-16207A2AABC1}" srcOrd="0" destOrd="0" presId="urn:microsoft.com/office/officeart/2005/8/layout/cycle1"/>
    <dgm:cxn modelId="{787D817A-B29F-493D-B510-59479004F8C4}" type="presOf" srcId="{23353E87-F4D9-42D1-9D06-F14CE4B5443B}" destId="{C11A697B-6F82-4C66-BF02-72B1ECF26080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9187E823-B0A2-4FC3-8C9F-C72F44D39852}" type="presOf" srcId="{C7A9B3AB-65CE-413A-8B58-6E451D3E1C7B}" destId="{F57EA0EA-8503-4B3E-8A27-CE034F7132FC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FE563780-0830-4BC3-8306-30295CEC04A9}" type="presOf" srcId="{52A72663-9B83-4C87-9CE6-56DBA0A190B3}" destId="{1B2CCBA3-C999-4670-8C9F-BE9F85C9DCA7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5DFEC773-FFB5-400F-A446-48DCB4B214B1}" type="presOf" srcId="{5D4C8949-8149-4E4E-83DC-FACAFEEC106E}" destId="{17D2D23F-AFF0-4A34-A6DA-D9E63F2CA203}" srcOrd="0" destOrd="0" presId="urn:microsoft.com/office/officeart/2005/8/layout/cycle1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9F9AAE10-519A-44DA-93A2-8838EA2F76D9}" type="presOf" srcId="{AEA6D2D4-CA39-43C5-ABF0-36A9C108BF6F}" destId="{F95F20DF-B681-4122-B5E1-936019E9BCEF}" srcOrd="0" destOrd="0" presId="urn:microsoft.com/office/officeart/2005/8/layout/cycle1"/>
    <dgm:cxn modelId="{C99639BE-E644-4D29-B3C1-9D79F367C17A}" type="presOf" srcId="{653B69C5-8B91-4195-B4EC-4D99B41BA128}" destId="{3AB1F93C-BE4F-4666-9D61-0A9AA7D621FD}" srcOrd="0" destOrd="0" presId="urn:microsoft.com/office/officeart/2005/8/layout/cycle1"/>
    <dgm:cxn modelId="{2BEFBC0A-84C1-49B9-BB9B-4DDD7226299E}" type="presOf" srcId="{23B45576-B55B-43A6-8B06-AD443A0D1717}" destId="{E31C1BE3-C842-43F1-B061-DCA0803ABBDD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08750509-FF54-481B-AE8C-BBDDCDCEEF10}" type="presOf" srcId="{06C44A3D-F039-47D8-8E15-5480220531C3}" destId="{3A1BB895-8A4D-4A86-8AAC-9C6DFFE84DC4}" srcOrd="0" destOrd="0" presId="urn:microsoft.com/office/officeart/2005/8/layout/cycle1"/>
    <dgm:cxn modelId="{85B971C9-B66F-4908-BE35-33FB27BBD1D0}" type="presOf" srcId="{6F55577F-528C-496E-99CF-4DABF7A7A091}" destId="{872FA209-97CD-431B-AC2B-4EAFFC8F7159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ED9958BC-D614-443F-B5E6-4884D29B38DC}" type="presOf" srcId="{A5ADE10E-8BC6-4C0B-8D1E-B78043D08C93}" destId="{FB6B19FF-A2A4-4FFA-8BFF-DF4D020CE393}" srcOrd="0" destOrd="0" presId="urn:microsoft.com/office/officeart/2005/8/layout/cycle1"/>
    <dgm:cxn modelId="{DD1A32E0-3D3B-4B09-A06B-6D85BBD1B8DB}" type="presParOf" srcId="{CC3B9765-5A22-43C5-809B-CE171267F66C}" destId="{AFBB3A66-8086-4464-9543-4AB0D9862173}" srcOrd="0" destOrd="0" presId="urn:microsoft.com/office/officeart/2005/8/layout/cycle1"/>
    <dgm:cxn modelId="{8C5E09CB-DFCC-4D99-8720-C987C9215282}" type="presParOf" srcId="{CC3B9765-5A22-43C5-809B-CE171267F66C}" destId="{3A1BB895-8A4D-4A86-8AAC-9C6DFFE84DC4}" srcOrd="1" destOrd="0" presId="urn:microsoft.com/office/officeart/2005/8/layout/cycle1"/>
    <dgm:cxn modelId="{18D47DB9-48B4-482C-B128-EFA77A247C9E}" type="presParOf" srcId="{CC3B9765-5A22-43C5-809B-CE171267F66C}" destId="{872FA209-97CD-431B-AC2B-4EAFFC8F7159}" srcOrd="2" destOrd="0" presId="urn:microsoft.com/office/officeart/2005/8/layout/cycle1"/>
    <dgm:cxn modelId="{0A037DF8-DC03-4440-813F-A9AA61C8BAFB}" type="presParOf" srcId="{CC3B9765-5A22-43C5-809B-CE171267F66C}" destId="{0007917C-0731-4895-9B9F-5D7BEE128F17}" srcOrd="3" destOrd="0" presId="urn:microsoft.com/office/officeart/2005/8/layout/cycle1"/>
    <dgm:cxn modelId="{BF82702E-909D-46B7-B85E-823874CF1EAE}" type="presParOf" srcId="{CC3B9765-5A22-43C5-809B-CE171267F66C}" destId="{1B2CCBA3-C999-4670-8C9F-BE9F85C9DCA7}" srcOrd="4" destOrd="0" presId="urn:microsoft.com/office/officeart/2005/8/layout/cycle1"/>
    <dgm:cxn modelId="{AE1CB27F-87B8-4F24-99CB-1E0B556CC022}" type="presParOf" srcId="{CC3B9765-5A22-43C5-809B-CE171267F66C}" destId="{3AB1F93C-BE4F-4666-9D61-0A9AA7D621FD}" srcOrd="5" destOrd="0" presId="urn:microsoft.com/office/officeart/2005/8/layout/cycle1"/>
    <dgm:cxn modelId="{EF2E7B18-B380-41EE-B6FE-E85C6EF1B5C0}" type="presParOf" srcId="{CC3B9765-5A22-43C5-809B-CE171267F66C}" destId="{D8421C20-6FCC-44FB-AE36-E2A103A8FAC1}" srcOrd="6" destOrd="0" presId="urn:microsoft.com/office/officeart/2005/8/layout/cycle1"/>
    <dgm:cxn modelId="{B2F42D5C-2B76-41DC-A6A4-0C028A481C26}" type="presParOf" srcId="{CC3B9765-5A22-43C5-809B-CE171267F66C}" destId="{F57EA0EA-8503-4B3E-8A27-CE034F7132FC}" srcOrd="7" destOrd="0" presId="urn:microsoft.com/office/officeart/2005/8/layout/cycle1"/>
    <dgm:cxn modelId="{5C503930-18F0-4DCD-A7F0-E821C1060A03}" type="presParOf" srcId="{CC3B9765-5A22-43C5-809B-CE171267F66C}" destId="{EAD61152-1A30-410B-B454-A0630515FDCE}" srcOrd="8" destOrd="0" presId="urn:microsoft.com/office/officeart/2005/8/layout/cycle1"/>
    <dgm:cxn modelId="{F24AA3AC-FF24-46E9-A6FE-A450E0170BEE}" type="presParOf" srcId="{CC3B9765-5A22-43C5-809B-CE171267F66C}" destId="{D9D436D1-AED5-4ADB-A8C1-A1FB57104485}" srcOrd="9" destOrd="0" presId="urn:microsoft.com/office/officeart/2005/8/layout/cycle1"/>
    <dgm:cxn modelId="{47968C76-4879-430C-AA66-1DD0ABDE0D1A}" type="presParOf" srcId="{CC3B9765-5A22-43C5-809B-CE171267F66C}" destId="{FB6B19FF-A2A4-4FFA-8BFF-DF4D020CE393}" srcOrd="10" destOrd="0" presId="urn:microsoft.com/office/officeart/2005/8/layout/cycle1"/>
    <dgm:cxn modelId="{DE78765B-5111-4819-B193-617D93C6AB67}" type="presParOf" srcId="{CC3B9765-5A22-43C5-809B-CE171267F66C}" destId="{17D2D23F-AFF0-4A34-A6DA-D9E63F2CA203}" srcOrd="11" destOrd="0" presId="urn:microsoft.com/office/officeart/2005/8/layout/cycle1"/>
    <dgm:cxn modelId="{044A0424-1EA1-447B-AFD2-25713CE6571F}" type="presParOf" srcId="{CC3B9765-5A22-43C5-809B-CE171267F66C}" destId="{259E91BF-BF3F-4783-9FA7-5B970422DA75}" srcOrd="12" destOrd="0" presId="urn:microsoft.com/office/officeart/2005/8/layout/cycle1"/>
    <dgm:cxn modelId="{0DCF5B0F-EED4-4933-AA93-92A27BB6FEEE}" type="presParOf" srcId="{CC3B9765-5A22-43C5-809B-CE171267F66C}" destId="{E31C1BE3-C842-43F1-B061-DCA0803ABBDD}" srcOrd="13" destOrd="0" presId="urn:microsoft.com/office/officeart/2005/8/layout/cycle1"/>
    <dgm:cxn modelId="{545E9E52-971A-414D-9C44-D8086816A06E}" type="presParOf" srcId="{CC3B9765-5A22-43C5-809B-CE171267F66C}" destId="{C11A697B-6F82-4C66-BF02-72B1ECF26080}" srcOrd="14" destOrd="0" presId="urn:microsoft.com/office/officeart/2005/8/layout/cycle1"/>
    <dgm:cxn modelId="{CFEE1BC2-B521-4472-B7FE-A7657341B81F}" type="presParOf" srcId="{CC3B9765-5A22-43C5-809B-CE171267F66C}" destId="{ABB90FFA-EB87-4704-8467-B37851750617}" srcOrd="15" destOrd="0" presId="urn:microsoft.com/office/officeart/2005/8/layout/cycle1"/>
    <dgm:cxn modelId="{6800A564-FB84-4A79-8583-2C12C04373F1}" type="presParOf" srcId="{CC3B9765-5A22-43C5-809B-CE171267F66C}" destId="{6C900661-4197-43AF-A339-389B65AF4416}" srcOrd="16" destOrd="0" presId="urn:microsoft.com/office/officeart/2005/8/layout/cycle1"/>
    <dgm:cxn modelId="{A06A3726-BDF4-4C93-809B-D0363A8B4ED6}" type="presParOf" srcId="{CC3B9765-5A22-43C5-809B-CE171267F66C}" destId="{F95F20DF-B681-4122-B5E1-936019E9BCEF}" srcOrd="17" destOrd="0" presId="urn:microsoft.com/office/officeart/2005/8/layout/cycle1"/>
    <dgm:cxn modelId="{811F481A-A3A4-413D-98F5-D9F6B203F32E}" type="presParOf" srcId="{CC3B9765-5A22-43C5-809B-CE171267F66C}" destId="{E46ABAE8-68EC-4289-B924-FF7C6DE50897}" srcOrd="18" destOrd="0" presId="urn:microsoft.com/office/officeart/2005/8/layout/cycle1"/>
    <dgm:cxn modelId="{E1B5D95C-9420-4F95-A21E-FEDFA6C732BE}" type="presParOf" srcId="{CC3B9765-5A22-43C5-809B-CE171267F66C}" destId="{8E6C9877-6203-422C-B15C-BF71E11EE39D}" srcOrd="19" destOrd="0" presId="urn:microsoft.com/office/officeart/2005/8/layout/cycle1"/>
    <dgm:cxn modelId="{7ED036AE-6DBA-493E-A4FE-E93AE30021AE}" type="presParOf" srcId="{CC3B9765-5A22-43C5-809B-CE171267F66C}" destId="{3674FD73-B0F8-4EEE-A464-9C3F656D65D4}" srcOrd="20" destOrd="0" presId="urn:microsoft.com/office/officeart/2005/8/layout/cycle1"/>
    <dgm:cxn modelId="{A1F1E77A-1E50-44A6-9B4F-4312A6DA7179}" type="presParOf" srcId="{CC3B9765-5A22-43C5-809B-CE171267F66C}" destId="{714A58A5-3BDE-493E-8A1A-7EA210FCBB1B}" srcOrd="21" destOrd="0" presId="urn:microsoft.com/office/officeart/2005/8/layout/cycle1"/>
    <dgm:cxn modelId="{D99B6AFF-AA74-4AFA-BB3F-475236D03D5E}" type="presParOf" srcId="{CC3B9765-5A22-43C5-809B-CE171267F66C}" destId="{C747D2DF-AA00-429A-8BF4-16207A2AABC1}" srcOrd="22" destOrd="0" presId="urn:microsoft.com/office/officeart/2005/8/layout/cycle1"/>
    <dgm:cxn modelId="{7F4832A8-38E5-49E6-84B0-F2CEE40312C2}" type="presParOf" srcId="{CC3B9765-5A22-43C5-809B-CE171267F66C}" destId="{7019CBE3-7E59-484E-BE84-5B58E89D3210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CC3B9765-5A22-43C5-809B-CE171267F66C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BB3A66-8086-4464-9543-4AB0D9862173}" type="pres">
      <dgm:prSet presAssocID="{06C44A3D-F039-47D8-8E15-5480220531C3}" presName="dummy" presStyleCnt="0"/>
      <dgm:spPr/>
    </dgm:pt>
    <dgm:pt modelId="{3A1BB895-8A4D-4A86-8AAC-9C6DFFE84DC4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2FA209-97CD-431B-AC2B-4EAFFC8F7159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0007917C-0731-4895-9B9F-5D7BEE128F17}" type="pres">
      <dgm:prSet presAssocID="{52A72663-9B83-4C87-9CE6-56DBA0A190B3}" presName="dummy" presStyleCnt="0"/>
      <dgm:spPr/>
    </dgm:pt>
    <dgm:pt modelId="{1B2CCBA3-C999-4670-8C9F-BE9F85C9DCA7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B1F93C-BE4F-4666-9D61-0A9AA7D621FD}" type="pres">
      <dgm:prSet presAssocID="{653B69C5-8B91-4195-B4EC-4D99B41BA128}" presName="sibTrans" presStyleLbl="node1" presStyleIdx="1" presStyleCnt="8" custLinFactNeighborX="463" custLinFactNeighborY="-254"/>
      <dgm:spPr/>
      <dgm:t>
        <a:bodyPr/>
        <a:lstStyle/>
        <a:p>
          <a:endParaRPr lang="en-US"/>
        </a:p>
      </dgm:t>
    </dgm:pt>
    <dgm:pt modelId="{D8421C20-6FCC-44FB-AE36-E2A103A8FAC1}" type="pres">
      <dgm:prSet presAssocID="{C7A9B3AB-65CE-413A-8B58-6E451D3E1C7B}" presName="dummy" presStyleCnt="0"/>
      <dgm:spPr/>
    </dgm:pt>
    <dgm:pt modelId="{F57EA0EA-8503-4B3E-8A27-CE034F7132FC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61152-1A30-410B-B454-A0630515FDCE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D9D436D1-AED5-4ADB-A8C1-A1FB57104485}" type="pres">
      <dgm:prSet presAssocID="{A5ADE10E-8BC6-4C0B-8D1E-B78043D08C93}" presName="dummy" presStyleCnt="0"/>
      <dgm:spPr/>
    </dgm:pt>
    <dgm:pt modelId="{FB6B19FF-A2A4-4FFA-8BFF-DF4D020CE393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D2D23F-AFF0-4A34-A6DA-D9E63F2CA203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259E91BF-BF3F-4783-9FA7-5B970422DA75}" type="pres">
      <dgm:prSet presAssocID="{23B45576-B55B-43A6-8B06-AD443A0D1717}" presName="dummy" presStyleCnt="0"/>
      <dgm:spPr/>
    </dgm:pt>
    <dgm:pt modelId="{E31C1BE3-C842-43F1-B061-DCA0803ABBDD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A697B-6F82-4C66-BF02-72B1ECF26080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ABB90FFA-EB87-4704-8467-B37851750617}" type="pres">
      <dgm:prSet presAssocID="{E3F9D8C1-0411-4E28-AF38-C68EE5ED7D3B}" presName="dummy" presStyleCnt="0"/>
      <dgm:spPr/>
    </dgm:pt>
    <dgm:pt modelId="{6C900661-4197-43AF-A339-389B65AF4416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F20DF-B681-4122-B5E1-936019E9BCEF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46ABAE8-68EC-4289-B924-FF7C6DE50897}" type="pres">
      <dgm:prSet presAssocID="{0EDA6DA1-FB37-4930-BF66-F09CED971810}" presName="dummy" presStyleCnt="0"/>
      <dgm:spPr/>
    </dgm:pt>
    <dgm:pt modelId="{8E6C9877-6203-422C-B15C-BF71E11EE39D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74FD73-B0F8-4EEE-A464-9C3F656D65D4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714A58A5-3BDE-493E-8A1A-7EA210FCBB1B}" type="pres">
      <dgm:prSet presAssocID="{6E72DC9E-CD3D-410A-BD95-FD6BCDEAAA4F}" presName="dummy" presStyleCnt="0"/>
      <dgm:spPr/>
    </dgm:pt>
    <dgm:pt modelId="{C747D2DF-AA00-429A-8BF4-16207A2AABC1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19CBE3-7E59-484E-BE84-5B58E89D3210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3C35A5BC-C9FF-43DB-A2B7-02D7C463A714}" type="presOf" srcId="{06C44A3D-F039-47D8-8E15-5480220531C3}" destId="{3A1BB895-8A4D-4A86-8AAC-9C6DFFE84DC4}" srcOrd="0" destOrd="0" presId="urn:microsoft.com/office/officeart/2005/8/layout/cycle1"/>
    <dgm:cxn modelId="{ABD6382E-E734-438B-BAC9-7ED39461836E}" type="presOf" srcId="{A5ADE10E-8BC6-4C0B-8D1E-B78043D08C93}" destId="{FB6B19FF-A2A4-4FFA-8BFF-DF4D020CE393}" srcOrd="0" destOrd="0" presId="urn:microsoft.com/office/officeart/2005/8/layout/cycle1"/>
    <dgm:cxn modelId="{482F1B5B-AED5-44EB-8956-A912F2430E0B}" type="presOf" srcId="{23B45576-B55B-43A6-8B06-AD443A0D1717}" destId="{E31C1BE3-C842-43F1-B061-DCA0803ABBDD}" srcOrd="0" destOrd="0" presId="urn:microsoft.com/office/officeart/2005/8/layout/cycle1"/>
    <dgm:cxn modelId="{3044EC23-E1D4-4A28-AEED-7E7699E9C250}" type="presOf" srcId="{653B69C5-8B91-4195-B4EC-4D99B41BA128}" destId="{3AB1F93C-BE4F-4666-9D61-0A9AA7D621FD}" srcOrd="0" destOrd="0" presId="urn:microsoft.com/office/officeart/2005/8/layout/cycle1"/>
    <dgm:cxn modelId="{23DC9BC1-242F-4850-8F49-B29645803A32}" type="presOf" srcId="{631C75A1-3C75-431C-B102-063526F6C0B0}" destId="{3674FD73-B0F8-4EEE-A464-9C3F656D65D4}" srcOrd="0" destOrd="0" presId="urn:microsoft.com/office/officeart/2005/8/layout/cycle1"/>
    <dgm:cxn modelId="{D61A580B-10F2-44A7-AEF8-77090FB1B03F}" type="presOf" srcId="{C7A9B3AB-65CE-413A-8B58-6E451D3E1C7B}" destId="{F57EA0EA-8503-4B3E-8A27-CE034F7132FC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3C374135-3BE2-45A7-803C-A0F1DD73E237}" type="presOf" srcId="{6E72DC9E-CD3D-410A-BD95-FD6BCDEAAA4F}" destId="{C747D2DF-AA00-429A-8BF4-16207A2AABC1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E6F8E452-AA6A-482B-9F9C-C8BA02675736}" type="presOf" srcId="{23353E87-F4D9-42D1-9D06-F14CE4B5443B}" destId="{C11A697B-6F82-4C66-BF02-72B1ECF26080}" srcOrd="0" destOrd="0" presId="urn:microsoft.com/office/officeart/2005/8/layout/cycle1"/>
    <dgm:cxn modelId="{56964FA2-9A20-4DDC-94F6-32F6B1052A27}" type="presOf" srcId="{E3F9D8C1-0411-4E28-AF38-C68EE5ED7D3B}" destId="{6C900661-4197-43AF-A339-389B65AF4416}" srcOrd="0" destOrd="0" presId="urn:microsoft.com/office/officeart/2005/8/layout/cycle1"/>
    <dgm:cxn modelId="{C8A47C75-1717-40FF-906D-2A2B82E4B562}" type="presOf" srcId="{3238CEC7-E041-4C71-BB22-034F41C516CA}" destId="{7019CBE3-7E59-484E-BE84-5B58E89D3210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F47F9A99-243E-4071-A54F-6369B463C673}" type="presOf" srcId="{9075DB8C-C221-4E3D-A2C7-3BEBCF4FF5DF}" destId="{CC3B9765-5A22-43C5-809B-CE171267F66C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FADD0511-5D55-4BB2-BD31-C44F8657568C}" type="presOf" srcId="{52A72663-9B83-4C87-9CE6-56DBA0A190B3}" destId="{1B2CCBA3-C999-4670-8C9F-BE9F85C9DCA7}" srcOrd="0" destOrd="0" presId="urn:microsoft.com/office/officeart/2005/8/layout/cycle1"/>
    <dgm:cxn modelId="{284B95AC-0B5A-4111-B9A5-EDC70D39C1EC}" type="presOf" srcId="{B7C53CCF-7A14-43FC-B5A0-540EECAC880D}" destId="{EAD61152-1A30-410B-B454-A0630515FDCE}" srcOrd="0" destOrd="0" presId="urn:microsoft.com/office/officeart/2005/8/layout/cycle1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76D0CB64-336B-4163-9313-E38F6033506F}" type="presOf" srcId="{6F55577F-528C-496E-99CF-4DABF7A7A091}" destId="{872FA209-97CD-431B-AC2B-4EAFFC8F7159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3AC51B5F-69CA-4316-A414-8F55D339CB87}" type="presOf" srcId="{0EDA6DA1-FB37-4930-BF66-F09CED971810}" destId="{8E6C9877-6203-422C-B15C-BF71E11EE39D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F12476A9-8384-4188-B825-F2D125181BDC}" type="presOf" srcId="{AEA6D2D4-CA39-43C5-ABF0-36A9C108BF6F}" destId="{F95F20DF-B681-4122-B5E1-936019E9BCEF}" srcOrd="0" destOrd="0" presId="urn:microsoft.com/office/officeart/2005/8/layout/cycle1"/>
    <dgm:cxn modelId="{6247F4A2-5F7A-4383-BFA9-BBB7B7576C27}" type="presOf" srcId="{5D4C8949-8149-4E4E-83DC-FACAFEEC106E}" destId="{17D2D23F-AFF0-4A34-A6DA-D9E63F2CA203}" srcOrd="0" destOrd="0" presId="urn:microsoft.com/office/officeart/2005/8/layout/cycle1"/>
    <dgm:cxn modelId="{4A55B169-7FAA-4FC9-8834-5463A91BC6E6}" type="presParOf" srcId="{CC3B9765-5A22-43C5-809B-CE171267F66C}" destId="{AFBB3A66-8086-4464-9543-4AB0D9862173}" srcOrd="0" destOrd="0" presId="urn:microsoft.com/office/officeart/2005/8/layout/cycle1"/>
    <dgm:cxn modelId="{A653E745-D53A-40FA-8A17-3F8FA14590E1}" type="presParOf" srcId="{CC3B9765-5A22-43C5-809B-CE171267F66C}" destId="{3A1BB895-8A4D-4A86-8AAC-9C6DFFE84DC4}" srcOrd="1" destOrd="0" presId="urn:microsoft.com/office/officeart/2005/8/layout/cycle1"/>
    <dgm:cxn modelId="{18450009-0408-4711-A49D-119CCB7D9BA7}" type="presParOf" srcId="{CC3B9765-5A22-43C5-809B-CE171267F66C}" destId="{872FA209-97CD-431B-AC2B-4EAFFC8F7159}" srcOrd="2" destOrd="0" presId="urn:microsoft.com/office/officeart/2005/8/layout/cycle1"/>
    <dgm:cxn modelId="{797BB986-C601-4933-A407-A9B5D4151222}" type="presParOf" srcId="{CC3B9765-5A22-43C5-809B-CE171267F66C}" destId="{0007917C-0731-4895-9B9F-5D7BEE128F17}" srcOrd="3" destOrd="0" presId="urn:microsoft.com/office/officeart/2005/8/layout/cycle1"/>
    <dgm:cxn modelId="{E94753DB-9BF2-4286-B28E-7269DFF3ACE0}" type="presParOf" srcId="{CC3B9765-5A22-43C5-809B-CE171267F66C}" destId="{1B2CCBA3-C999-4670-8C9F-BE9F85C9DCA7}" srcOrd="4" destOrd="0" presId="urn:microsoft.com/office/officeart/2005/8/layout/cycle1"/>
    <dgm:cxn modelId="{1961C219-7C50-4D8C-8D2F-C58167DC485A}" type="presParOf" srcId="{CC3B9765-5A22-43C5-809B-CE171267F66C}" destId="{3AB1F93C-BE4F-4666-9D61-0A9AA7D621FD}" srcOrd="5" destOrd="0" presId="urn:microsoft.com/office/officeart/2005/8/layout/cycle1"/>
    <dgm:cxn modelId="{8A1D0F68-7837-481A-BB15-1983CC0D37BD}" type="presParOf" srcId="{CC3B9765-5A22-43C5-809B-CE171267F66C}" destId="{D8421C20-6FCC-44FB-AE36-E2A103A8FAC1}" srcOrd="6" destOrd="0" presId="urn:microsoft.com/office/officeart/2005/8/layout/cycle1"/>
    <dgm:cxn modelId="{86419DE9-E479-4111-80AE-E73CF210C5C1}" type="presParOf" srcId="{CC3B9765-5A22-43C5-809B-CE171267F66C}" destId="{F57EA0EA-8503-4B3E-8A27-CE034F7132FC}" srcOrd="7" destOrd="0" presId="urn:microsoft.com/office/officeart/2005/8/layout/cycle1"/>
    <dgm:cxn modelId="{C6F92002-4C79-4015-B05F-DDB7F16EEECF}" type="presParOf" srcId="{CC3B9765-5A22-43C5-809B-CE171267F66C}" destId="{EAD61152-1A30-410B-B454-A0630515FDCE}" srcOrd="8" destOrd="0" presId="urn:microsoft.com/office/officeart/2005/8/layout/cycle1"/>
    <dgm:cxn modelId="{608C5E36-A49F-46BA-B352-2366024FB3A7}" type="presParOf" srcId="{CC3B9765-5A22-43C5-809B-CE171267F66C}" destId="{D9D436D1-AED5-4ADB-A8C1-A1FB57104485}" srcOrd="9" destOrd="0" presId="urn:microsoft.com/office/officeart/2005/8/layout/cycle1"/>
    <dgm:cxn modelId="{BEE5CF48-BC0B-4668-8F34-A8CAFC3F2A10}" type="presParOf" srcId="{CC3B9765-5A22-43C5-809B-CE171267F66C}" destId="{FB6B19FF-A2A4-4FFA-8BFF-DF4D020CE393}" srcOrd="10" destOrd="0" presId="urn:microsoft.com/office/officeart/2005/8/layout/cycle1"/>
    <dgm:cxn modelId="{5450477D-1C29-4A81-8290-128CD677B984}" type="presParOf" srcId="{CC3B9765-5A22-43C5-809B-CE171267F66C}" destId="{17D2D23F-AFF0-4A34-A6DA-D9E63F2CA203}" srcOrd="11" destOrd="0" presId="urn:microsoft.com/office/officeart/2005/8/layout/cycle1"/>
    <dgm:cxn modelId="{B2F4E94F-1E31-46C1-BC8E-FE0207AB6B4A}" type="presParOf" srcId="{CC3B9765-5A22-43C5-809B-CE171267F66C}" destId="{259E91BF-BF3F-4783-9FA7-5B970422DA75}" srcOrd="12" destOrd="0" presId="urn:microsoft.com/office/officeart/2005/8/layout/cycle1"/>
    <dgm:cxn modelId="{6DD46DF4-56D1-4BE3-B953-3091CDD9FF3F}" type="presParOf" srcId="{CC3B9765-5A22-43C5-809B-CE171267F66C}" destId="{E31C1BE3-C842-43F1-B061-DCA0803ABBDD}" srcOrd="13" destOrd="0" presId="urn:microsoft.com/office/officeart/2005/8/layout/cycle1"/>
    <dgm:cxn modelId="{F3B71400-319F-42AE-BAF8-4F8169F7D6E0}" type="presParOf" srcId="{CC3B9765-5A22-43C5-809B-CE171267F66C}" destId="{C11A697B-6F82-4C66-BF02-72B1ECF26080}" srcOrd="14" destOrd="0" presId="urn:microsoft.com/office/officeart/2005/8/layout/cycle1"/>
    <dgm:cxn modelId="{8A41CB6C-29C9-4721-BA62-48007B629B13}" type="presParOf" srcId="{CC3B9765-5A22-43C5-809B-CE171267F66C}" destId="{ABB90FFA-EB87-4704-8467-B37851750617}" srcOrd="15" destOrd="0" presId="urn:microsoft.com/office/officeart/2005/8/layout/cycle1"/>
    <dgm:cxn modelId="{4645A373-5619-4A74-B5D2-A7C1D4CD5A2D}" type="presParOf" srcId="{CC3B9765-5A22-43C5-809B-CE171267F66C}" destId="{6C900661-4197-43AF-A339-389B65AF4416}" srcOrd="16" destOrd="0" presId="urn:microsoft.com/office/officeart/2005/8/layout/cycle1"/>
    <dgm:cxn modelId="{32BDDF09-DD40-40BF-8340-3FFD783F1286}" type="presParOf" srcId="{CC3B9765-5A22-43C5-809B-CE171267F66C}" destId="{F95F20DF-B681-4122-B5E1-936019E9BCEF}" srcOrd="17" destOrd="0" presId="urn:microsoft.com/office/officeart/2005/8/layout/cycle1"/>
    <dgm:cxn modelId="{A0422E77-BCD0-4CB1-B583-7317657FCF8A}" type="presParOf" srcId="{CC3B9765-5A22-43C5-809B-CE171267F66C}" destId="{E46ABAE8-68EC-4289-B924-FF7C6DE50897}" srcOrd="18" destOrd="0" presId="urn:microsoft.com/office/officeart/2005/8/layout/cycle1"/>
    <dgm:cxn modelId="{47282067-9BB9-4F69-A1A9-33462244D406}" type="presParOf" srcId="{CC3B9765-5A22-43C5-809B-CE171267F66C}" destId="{8E6C9877-6203-422C-B15C-BF71E11EE39D}" srcOrd="19" destOrd="0" presId="urn:microsoft.com/office/officeart/2005/8/layout/cycle1"/>
    <dgm:cxn modelId="{C7A325C3-2A56-42C6-A93A-CC24C5B69740}" type="presParOf" srcId="{CC3B9765-5A22-43C5-809B-CE171267F66C}" destId="{3674FD73-B0F8-4EEE-A464-9C3F656D65D4}" srcOrd="20" destOrd="0" presId="urn:microsoft.com/office/officeart/2005/8/layout/cycle1"/>
    <dgm:cxn modelId="{D8D40833-E848-4BA5-9AE9-7264B7D477B9}" type="presParOf" srcId="{CC3B9765-5A22-43C5-809B-CE171267F66C}" destId="{714A58A5-3BDE-493E-8A1A-7EA210FCBB1B}" srcOrd="21" destOrd="0" presId="urn:microsoft.com/office/officeart/2005/8/layout/cycle1"/>
    <dgm:cxn modelId="{87F2E68D-394B-4209-968F-D96026FF65F6}" type="presParOf" srcId="{CC3B9765-5A22-43C5-809B-CE171267F66C}" destId="{C747D2DF-AA00-429A-8BF4-16207A2AABC1}" srcOrd="22" destOrd="0" presId="urn:microsoft.com/office/officeart/2005/8/layout/cycle1"/>
    <dgm:cxn modelId="{B6B54D7B-5921-45D4-9D44-FEE183287A1C}" type="presParOf" srcId="{CC3B9765-5A22-43C5-809B-CE171267F66C}" destId="{7019CBE3-7E59-484E-BE84-5B58E89D3210}" srcOrd="23" destOrd="0" presId="urn:microsoft.com/office/officeart/2005/8/layout/cycle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CC3B9765-5A22-43C5-809B-CE171267F66C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BB3A66-8086-4464-9543-4AB0D9862173}" type="pres">
      <dgm:prSet presAssocID="{06C44A3D-F039-47D8-8E15-5480220531C3}" presName="dummy" presStyleCnt="0"/>
      <dgm:spPr/>
    </dgm:pt>
    <dgm:pt modelId="{3A1BB895-8A4D-4A86-8AAC-9C6DFFE84DC4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2FA209-97CD-431B-AC2B-4EAFFC8F7159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0007917C-0731-4895-9B9F-5D7BEE128F17}" type="pres">
      <dgm:prSet presAssocID="{52A72663-9B83-4C87-9CE6-56DBA0A190B3}" presName="dummy" presStyleCnt="0"/>
      <dgm:spPr/>
    </dgm:pt>
    <dgm:pt modelId="{1B2CCBA3-C999-4670-8C9F-BE9F85C9DCA7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B1F93C-BE4F-4666-9D61-0A9AA7D621FD}" type="pres">
      <dgm:prSet presAssocID="{653B69C5-8B91-4195-B4EC-4D99B41BA128}" presName="sibTrans" presStyleLbl="node1" presStyleIdx="1" presStyleCnt="8" custLinFactNeighborX="463" custLinFactNeighborY="-254"/>
      <dgm:spPr/>
      <dgm:t>
        <a:bodyPr/>
        <a:lstStyle/>
        <a:p>
          <a:endParaRPr lang="en-US"/>
        </a:p>
      </dgm:t>
    </dgm:pt>
    <dgm:pt modelId="{D8421C20-6FCC-44FB-AE36-E2A103A8FAC1}" type="pres">
      <dgm:prSet presAssocID="{C7A9B3AB-65CE-413A-8B58-6E451D3E1C7B}" presName="dummy" presStyleCnt="0"/>
      <dgm:spPr/>
    </dgm:pt>
    <dgm:pt modelId="{F57EA0EA-8503-4B3E-8A27-CE034F7132FC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61152-1A30-410B-B454-A0630515FDCE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D9D436D1-AED5-4ADB-A8C1-A1FB57104485}" type="pres">
      <dgm:prSet presAssocID="{A5ADE10E-8BC6-4C0B-8D1E-B78043D08C93}" presName="dummy" presStyleCnt="0"/>
      <dgm:spPr/>
    </dgm:pt>
    <dgm:pt modelId="{FB6B19FF-A2A4-4FFA-8BFF-DF4D020CE393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D2D23F-AFF0-4A34-A6DA-D9E63F2CA203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259E91BF-BF3F-4783-9FA7-5B970422DA75}" type="pres">
      <dgm:prSet presAssocID="{23B45576-B55B-43A6-8B06-AD443A0D1717}" presName="dummy" presStyleCnt="0"/>
      <dgm:spPr/>
    </dgm:pt>
    <dgm:pt modelId="{E31C1BE3-C842-43F1-B061-DCA0803ABBDD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A697B-6F82-4C66-BF02-72B1ECF26080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ABB90FFA-EB87-4704-8467-B37851750617}" type="pres">
      <dgm:prSet presAssocID="{E3F9D8C1-0411-4E28-AF38-C68EE5ED7D3B}" presName="dummy" presStyleCnt="0"/>
      <dgm:spPr/>
    </dgm:pt>
    <dgm:pt modelId="{6C900661-4197-43AF-A339-389B65AF4416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F20DF-B681-4122-B5E1-936019E9BCEF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46ABAE8-68EC-4289-B924-FF7C6DE50897}" type="pres">
      <dgm:prSet presAssocID="{0EDA6DA1-FB37-4930-BF66-F09CED971810}" presName="dummy" presStyleCnt="0"/>
      <dgm:spPr/>
    </dgm:pt>
    <dgm:pt modelId="{8E6C9877-6203-422C-B15C-BF71E11EE39D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74FD73-B0F8-4EEE-A464-9C3F656D65D4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714A58A5-3BDE-493E-8A1A-7EA210FCBB1B}" type="pres">
      <dgm:prSet presAssocID="{6E72DC9E-CD3D-410A-BD95-FD6BCDEAAA4F}" presName="dummy" presStyleCnt="0"/>
      <dgm:spPr/>
    </dgm:pt>
    <dgm:pt modelId="{C747D2DF-AA00-429A-8BF4-16207A2AABC1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19CBE3-7E59-484E-BE84-5B58E89D3210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21A3F0EC-C960-4AB7-A182-9FEF6E097DFC}" type="presOf" srcId="{6E72DC9E-CD3D-410A-BD95-FD6BCDEAAA4F}" destId="{C747D2DF-AA00-429A-8BF4-16207A2AABC1}" srcOrd="0" destOrd="0" presId="urn:microsoft.com/office/officeart/2005/8/layout/cycle1"/>
    <dgm:cxn modelId="{17B0CD63-FA06-4218-8AE7-8B62EF93B312}" type="presOf" srcId="{06C44A3D-F039-47D8-8E15-5480220531C3}" destId="{3A1BB895-8A4D-4A86-8AAC-9C6DFFE84DC4}" srcOrd="0" destOrd="0" presId="urn:microsoft.com/office/officeart/2005/8/layout/cycle1"/>
    <dgm:cxn modelId="{E1CEB55F-A4A2-43B5-A021-5B276AF9ACD5}" type="presOf" srcId="{23B45576-B55B-43A6-8B06-AD443A0D1717}" destId="{E31C1BE3-C842-43F1-B061-DCA0803ABBDD}" srcOrd="0" destOrd="0" presId="urn:microsoft.com/office/officeart/2005/8/layout/cycle1"/>
    <dgm:cxn modelId="{39543F1D-853A-4588-B6BF-5176AC3E8F80}" type="presOf" srcId="{E3F9D8C1-0411-4E28-AF38-C68EE5ED7D3B}" destId="{6C900661-4197-43AF-A339-389B65AF4416}" srcOrd="0" destOrd="0" presId="urn:microsoft.com/office/officeart/2005/8/layout/cycle1"/>
    <dgm:cxn modelId="{3C70A8FD-9FE5-40F6-960D-6F54944C4F60}" type="presOf" srcId="{AEA6D2D4-CA39-43C5-ABF0-36A9C108BF6F}" destId="{F95F20DF-B681-4122-B5E1-936019E9BCEF}" srcOrd="0" destOrd="0" presId="urn:microsoft.com/office/officeart/2005/8/layout/cycle1"/>
    <dgm:cxn modelId="{5CB7481E-B8BE-4F71-AB31-8645135D53F9}" type="presOf" srcId="{A5ADE10E-8BC6-4C0B-8D1E-B78043D08C93}" destId="{FB6B19FF-A2A4-4FFA-8BFF-DF4D020CE393}" srcOrd="0" destOrd="0" presId="urn:microsoft.com/office/officeart/2005/8/layout/cycle1"/>
    <dgm:cxn modelId="{D482D8A8-03A2-4C00-BD13-325AD29A68A0}" type="presOf" srcId="{653B69C5-8B91-4195-B4EC-4D99B41BA128}" destId="{3AB1F93C-BE4F-4666-9D61-0A9AA7D621FD}" srcOrd="0" destOrd="0" presId="urn:microsoft.com/office/officeart/2005/8/layout/cycle1"/>
    <dgm:cxn modelId="{AAD58CE6-FE59-47D1-ADA7-27AD0B291FF5}" type="presOf" srcId="{6F55577F-528C-496E-99CF-4DABF7A7A091}" destId="{872FA209-97CD-431B-AC2B-4EAFFC8F7159}" srcOrd="0" destOrd="0" presId="urn:microsoft.com/office/officeart/2005/8/layout/cycle1"/>
    <dgm:cxn modelId="{ECDDB9FD-DDC1-41A0-A631-9C627B8F1826}" type="presOf" srcId="{52A72663-9B83-4C87-9CE6-56DBA0A190B3}" destId="{1B2CCBA3-C999-4670-8C9F-BE9F85C9DCA7}" srcOrd="0" destOrd="0" presId="urn:microsoft.com/office/officeart/2005/8/layout/cycle1"/>
    <dgm:cxn modelId="{AAD60AF9-2FF3-4F23-9E78-DE23D06D1350}" type="presOf" srcId="{0EDA6DA1-FB37-4930-BF66-F09CED971810}" destId="{8E6C9877-6203-422C-B15C-BF71E11EE39D}" srcOrd="0" destOrd="0" presId="urn:microsoft.com/office/officeart/2005/8/layout/cycle1"/>
    <dgm:cxn modelId="{62F19D04-1B68-4290-B843-982CB30E4126}" type="presOf" srcId="{9075DB8C-C221-4E3D-A2C7-3BEBCF4FF5DF}" destId="{CC3B9765-5A22-43C5-809B-CE171267F66C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98D94A71-B361-40AA-AEE6-CBFD48ADE9BE}" type="presOf" srcId="{23353E87-F4D9-42D1-9D06-F14CE4B5443B}" destId="{C11A697B-6F82-4C66-BF02-72B1ECF26080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7777D9D6-D86D-45E7-8B23-ADD948E2D20B}" type="presOf" srcId="{3238CEC7-E041-4C71-BB22-034F41C516CA}" destId="{7019CBE3-7E59-484E-BE84-5B58E89D3210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004DA861-348A-4435-A60C-1E0948CC8E6E}" type="presOf" srcId="{C7A9B3AB-65CE-413A-8B58-6E451D3E1C7B}" destId="{F57EA0EA-8503-4B3E-8A27-CE034F7132FC}" srcOrd="0" destOrd="0" presId="urn:microsoft.com/office/officeart/2005/8/layout/cycle1"/>
    <dgm:cxn modelId="{7603B273-5489-4785-AD7D-40C48A0CC743}" type="presOf" srcId="{5D4C8949-8149-4E4E-83DC-FACAFEEC106E}" destId="{17D2D23F-AFF0-4A34-A6DA-D9E63F2CA203}" srcOrd="0" destOrd="0" presId="urn:microsoft.com/office/officeart/2005/8/layout/cycle1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1D881ADA-2388-485D-9B7C-E3BFB8A21182}" type="presOf" srcId="{631C75A1-3C75-431C-B102-063526F6C0B0}" destId="{3674FD73-B0F8-4EEE-A464-9C3F656D65D4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E8EE253F-3A7A-4E30-B3F0-F79C0CFC22B6}" type="presOf" srcId="{B7C53CCF-7A14-43FC-B5A0-540EECAC880D}" destId="{EAD61152-1A30-410B-B454-A0630515FDCE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D267F7CF-4FBA-4336-9FE5-C73C5822C435}" type="presParOf" srcId="{CC3B9765-5A22-43C5-809B-CE171267F66C}" destId="{AFBB3A66-8086-4464-9543-4AB0D9862173}" srcOrd="0" destOrd="0" presId="urn:microsoft.com/office/officeart/2005/8/layout/cycle1"/>
    <dgm:cxn modelId="{D2219188-3DC5-465D-AF0D-3E6A1EE1ACEA}" type="presParOf" srcId="{CC3B9765-5A22-43C5-809B-CE171267F66C}" destId="{3A1BB895-8A4D-4A86-8AAC-9C6DFFE84DC4}" srcOrd="1" destOrd="0" presId="urn:microsoft.com/office/officeart/2005/8/layout/cycle1"/>
    <dgm:cxn modelId="{89929F05-913C-4FD0-ADD0-4E67A4CCDDF7}" type="presParOf" srcId="{CC3B9765-5A22-43C5-809B-CE171267F66C}" destId="{872FA209-97CD-431B-AC2B-4EAFFC8F7159}" srcOrd="2" destOrd="0" presId="urn:microsoft.com/office/officeart/2005/8/layout/cycle1"/>
    <dgm:cxn modelId="{C178611A-2B08-4D67-8ED6-4C594B200C33}" type="presParOf" srcId="{CC3B9765-5A22-43C5-809B-CE171267F66C}" destId="{0007917C-0731-4895-9B9F-5D7BEE128F17}" srcOrd="3" destOrd="0" presId="urn:microsoft.com/office/officeart/2005/8/layout/cycle1"/>
    <dgm:cxn modelId="{BC2CD071-77A0-4F5A-B923-9C42AE079CFC}" type="presParOf" srcId="{CC3B9765-5A22-43C5-809B-CE171267F66C}" destId="{1B2CCBA3-C999-4670-8C9F-BE9F85C9DCA7}" srcOrd="4" destOrd="0" presId="urn:microsoft.com/office/officeart/2005/8/layout/cycle1"/>
    <dgm:cxn modelId="{BFE2DF8F-CFEF-44AF-9EB8-4CF63E98F157}" type="presParOf" srcId="{CC3B9765-5A22-43C5-809B-CE171267F66C}" destId="{3AB1F93C-BE4F-4666-9D61-0A9AA7D621FD}" srcOrd="5" destOrd="0" presId="urn:microsoft.com/office/officeart/2005/8/layout/cycle1"/>
    <dgm:cxn modelId="{9DA7B050-697A-4DB2-8B31-23CC2FD0E9E7}" type="presParOf" srcId="{CC3B9765-5A22-43C5-809B-CE171267F66C}" destId="{D8421C20-6FCC-44FB-AE36-E2A103A8FAC1}" srcOrd="6" destOrd="0" presId="urn:microsoft.com/office/officeart/2005/8/layout/cycle1"/>
    <dgm:cxn modelId="{80AF415D-18E4-4519-932D-35DCC8020221}" type="presParOf" srcId="{CC3B9765-5A22-43C5-809B-CE171267F66C}" destId="{F57EA0EA-8503-4B3E-8A27-CE034F7132FC}" srcOrd="7" destOrd="0" presId="urn:microsoft.com/office/officeart/2005/8/layout/cycle1"/>
    <dgm:cxn modelId="{F3D5839A-F687-4A4A-81A4-E3FA321E27B2}" type="presParOf" srcId="{CC3B9765-5A22-43C5-809B-CE171267F66C}" destId="{EAD61152-1A30-410B-B454-A0630515FDCE}" srcOrd="8" destOrd="0" presId="urn:microsoft.com/office/officeart/2005/8/layout/cycle1"/>
    <dgm:cxn modelId="{067D0B70-6391-4DF5-80A0-E2377CF3E111}" type="presParOf" srcId="{CC3B9765-5A22-43C5-809B-CE171267F66C}" destId="{D9D436D1-AED5-4ADB-A8C1-A1FB57104485}" srcOrd="9" destOrd="0" presId="urn:microsoft.com/office/officeart/2005/8/layout/cycle1"/>
    <dgm:cxn modelId="{AB98DF5C-43FE-4125-AC30-B8BFD23CFB83}" type="presParOf" srcId="{CC3B9765-5A22-43C5-809B-CE171267F66C}" destId="{FB6B19FF-A2A4-4FFA-8BFF-DF4D020CE393}" srcOrd="10" destOrd="0" presId="urn:microsoft.com/office/officeart/2005/8/layout/cycle1"/>
    <dgm:cxn modelId="{892BF55A-9F36-432C-B5B4-40E54A420365}" type="presParOf" srcId="{CC3B9765-5A22-43C5-809B-CE171267F66C}" destId="{17D2D23F-AFF0-4A34-A6DA-D9E63F2CA203}" srcOrd="11" destOrd="0" presId="urn:microsoft.com/office/officeart/2005/8/layout/cycle1"/>
    <dgm:cxn modelId="{7C49A447-D71D-4332-B887-7525838F30DF}" type="presParOf" srcId="{CC3B9765-5A22-43C5-809B-CE171267F66C}" destId="{259E91BF-BF3F-4783-9FA7-5B970422DA75}" srcOrd="12" destOrd="0" presId="urn:microsoft.com/office/officeart/2005/8/layout/cycle1"/>
    <dgm:cxn modelId="{35E2D621-9086-405E-87FA-A7DCCC3841AC}" type="presParOf" srcId="{CC3B9765-5A22-43C5-809B-CE171267F66C}" destId="{E31C1BE3-C842-43F1-B061-DCA0803ABBDD}" srcOrd="13" destOrd="0" presId="urn:microsoft.com/office/officeart/2005/8/layout/cycle1"/>
    <dgm:cxn modelId="{95FBA8CC-8305-4D90-B344-3D5B350BC90D}" type="presParOf" srcId="{CC3B9765-5A22-43C5-809B-CE171267F66C}" destId="{C11A697B-6F82-4C66-BF02-72B1ECF26080}" srcOrd="14" destOrd="0" presId="urn:microsoft.com/office/officeart/2005/8/layout/cycle1"/>
    <dgm:cxn modelId="{BD2DEE4D-E9D0-4FB2-B1B8-8EFC14AA7791}" type="presParOf" srcId="{CC3B9765-5A22-43C5-809B-CE171267F66C}" destId="{ABB90FFA-EB87-4704-8467-B37851750617}" srcOrd="15" destOrd="0" presId="urn:microsoft.com/office/officeart/2005/8/layout/cycle1"/>
    <dgm:cxn modelId="{F9F47896-8920-44AD-9C7F-FE3FA9EE2318}" type="presParOf" srcId="{CC3B9765-5A22-43C5-809B-CE171267F66C}" destId="{6C900661-4197-43AF-A339-389B65AF4416}" srcOrd="16" destOrd="0" presId="urn:microsoft.com/office/officeart/2005/8/layout/cycle1"/>
    <dgm:cxn modelId="{80F1679F-8273-46DD-AED7-3EDDDA7FFEA0}" type="presParOf" srcId="{CC3B9765-5A22-43C5-809B-CE171267F66C}" destId="{F95F20DF-B681-4122-B5E1-936019E9BCEF}" srcOrd="17" destOrd="0" presId="urn:microsoft.com/office/officeart/2005/8/layout/cycle1"/>
    <dgm:cxn modelId="{421097CC-664A-4889-8C2C-FCBC178837E9}" type="presParOf" srcId="{CC3B9765-5A22-43C5-809B-CE171267F66C}" destId="{E46ABAE8-68EC-4289-B924-FF7C6DE50897}" srcOrd="18" destOrd="0" presId="urn:microsoft.com/office/officeart/2005/8/layout/cycle1"/>
    <dgm:cxn modelId="{65EB0C6F-F8B2-43EE-A219-24EF1E8BC34B}" type="presParOf" srcId="{CC3B9765-5A22-43C5-809B-CE171267F66C}" destId="{8E6C9877-6203-422C-B15C-BF71E11EE39D}" srcOrd="19" destOrd="0" presId="urn:microsoft.com/office/officeart/2005/8/layout/cycle1"/>
    <dgm:cxn modelId="{1627C02D-1A9C-4D44-B645-BFE6A4BB9A8E}" type="presParOf" srcId="{CC3B9765-5A22-43C5-809B-CE171267F66C}" destId="{3674FD73-B0F8-4EEE-A464-9C3F656D65D4}" srcOrd="20" destOrd="0" presId="urn:microsoft.com/office/officeart/2005/8/layout/cycle1"/>
    <dgm:cxn modelId="{131BA038-9BE9-4E19-8563-F9F97D5CEEC8}" type="presParOf" srcId="{CC3B9765-5A22-43C5-809B-CE171267F66C}" destId="{714A58A5-3BDE-493E-8A1A-7EA210FCBB1B}" srcOrd="21" destOrd="0" presId="urn:microsoft.com/office/officeart/2005/8/layout/cycle1"/>
    <dgm:cxn modelId="{0F3653C2-AB76-40F2-80F2-99C993D51809}" type="presParOf" srcId="{CC3B9765-5A22-43C5-809B-CE171267F66C}" destId="{C747D2DF-AA00-429A-8BF4-16207A2AABC1}" srcOrd="22" destOrd="0" presId="urn:microsoft.com/office/officeart/2005/8/layout/cycle1"/>
    <dgm:cxn modelId="{EB89EC53-B33A-4605-AAF6-C7899D150386}" type="presParOf" srcId="{CC3B9765-5A22-43C5-809B-CE171267F66C}" destId="{7019CBE3-7E59-484E-BE84-5B58E89D3210}" srcOrd="23" destOrd="0" presId="urn:microsoft.com/office/officeart/2005/8/layout/cycle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CC3B9765-5A22-43C5-809B-CE171267F66C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BB3A66-8086-4464-9543-4AB0D9862173}" type="pres">
      <dgm:prSet presAssocID="{06C44A3D-F039-47D8-8E15-5480220531C3}" presName="dummy" presStyleCnt="0"/>
      <dgm:spPr/>
    </dgm:pt>
    <dgm:pt modelId="{3A1BB895-8A4D-4A86-8AAC-9C6DFFE84DC4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2FA209-97CD-431B-AC2B-4EAFFC8F7159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0007917C-0731-4895-9B9F-5D7BEE128F17}" type="pres">
      <dgm:prSet presAssocID="{52A72663-9B83-4C87-9CE6-56DBA0A190B3}" presName="dummy" presStyleCnt="0"/>
      <dgm:spPr/>
    </dgm:pt>
    <dgm:pt modelId="{1B2CCBA3-C999-4670-8C9F-BE9F85C9DCA7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B1F93C-BE4F-4666-9D61-0A9AA7D621FD}" type="pres">
      <dgm:prSet presAssocID="{653B69C5-8B91-4195-B4EC-4D99B41BA128}" presName="sibTrans" presStyleLbl="node1" presStyleIdx="1" presStyleCnt="8"/>
      <dgm:spPr/>
      <dgm:t>
        <a:bodyPr/>
        <a:lstStyle/>
        <a:p>
          <a:endParaRPr lang="en-US"/>
        </a:p>
      </dgm:t>
    </dgm:pt>
    <dgm:pt modelId="{D8421C20-6FCC-44FB-AE36-E2A103A8FAC1}" type="pres">
      <dgm:prSet presAssocID="{C7A9B3AB-65CE-413A-8B58-6E451D3E1C7B}" presName="dummy" presStyleCnt="0"/>
      <dgm:spPr/>
    </dgm:pt>
    <dgm:pt modelId="{F57EA0EA-8503-4B3E-8A27-CE034F7132FC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61152-1A30-410B-B454-A0630515FDCE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D9D436D1-AED5-4ADB-A8C1-A1FB57104485}" type="pres">
      <dgm:prSet presAssocID="{A5ADE10E-8BC6-4C0B-8D1E-B78043D08C93}" presName="dummy" presStyleCnt="0"/>
      <dgm:spPr/>
    </dgm:pt>
    <dgm:pt modelId="{FB6B19FF-A2A4-4FFA-8BFF-DF4D020CE393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D2D23F-AFF0-4A34-A6DA-D9E63F2CA203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259E91BF-BF3F-4783-9FA7-5B970422DA75}" type="pres">
      <dgm:prSet presAssocID="{23B45576-B55B-43A6-8B06-AD443A0D1717}" presName="dummy" presStyleCnt="0"/>
      <dgm:spPr/>
    </dgm:pt>
    <dgm:pt modelId="{E31C1BE3-C842-43F1-B061-DCA0803ABBDD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A697B-6F82-4C66-BF02-72B1ECF26080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ABB90FFA-EB87-4704-8467-B37851750617}" type="pres">
      <dgm:prSet presAssocID="{E3F9D8C1-0411-4E28-AF38-C68EE5ED7D3B}" presName="dummy" presStyleCnt="0"/>
      <dgm:spPr/>
    </dgm:pt>
    <dgm:pt modelId="{6C900661-4197-43AF-A339-389B65AF4416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F20DF-B681-4122-B5E1-936019E9BCEF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46ABAE8-68EC-4289-B924-FF7C6DE50897}" type="pres">
      <dgm:prSet presAssocID="{0EDA6DA1-FB37-4930-BF66-F09CED971810}" presName="dummy" presStyleCnt="0"/>
      <dgm:spPr/>
    </dgm:pt>
    <dgm:pt modelId="{8E6C9877-6203-422C-B15C-BF71E11EE39D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74FD73-B0F8-4EEE-A464-9C3F656D65D4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714A58A5-3BDE-493E-8A1A-7EA210FCBB1B}" type="pres">
      <dgm:prSet presAssocID="{6E72DC9E-CD3D-410A-BD95-FD6BCDEAAA4F}" presName="dummy" presStyleCnt="0"/>
      <dgm:spPr/>
    </dgm:pt>
    <dgm:pt modelId="{C747D2DF-AA00-429A-8BF4-16207A2AABC1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19CBE3-7E59-484E-BE84-5B58E89D3210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DA985ECD-EF09-4F9C-B8C8-ACC216571F75}" type="presOf" srcId="{23353E87-F4D9-42D1-9D06-F14CE4B5443B}" destId="{C11A697B-6F82-4C66-BF02-72B1ECF26080}" srcOrd="0" destOrd="0" presId="urn:microsoft.com/office/officeart/2005/8/layout/cycle1"/>
    <dgm:cxn modelId="{9AEB3913-F464-48CE-9970-0E89F2818122}" type="presOf" srcId="{6F55577F-528C-496E-99CF-4DABF7A7A091}" destId="{872FA209-97CD-431B-AC2B-4EAFFC8F7159}" srcOrd="0" destOrd="0" presId="urn:microsoft.com/office/officeart/2005/8/layout/cycle1"/>
    <dgm:cxn modelId="{C0BA69A3-9F02-473C-A8BD-C5A84B792856}" type="presOf" srcId="{23B45576-B55B-43A6-8B06-AD443A0D1717}" destId="{E31C1BE3-C842-43F1-B061-DCA0803ABBDD}" srcOrd="0" destOrd="0" presId="urn:microsoft.com/office/officeart/2005/8/layout/cycle1"/>
    <dgm:cxn modelId="{1C8D403D-C52D-4EA3-8B03-8525A0D83274}" type="presOf" srcId="{5D4C8949-8149-4E4E-83DC-FACAFEEC106E}" destId="{17D2D23F-AFF0-4A34-A6DA-D9E63F2CA203}" srcOrd="0" destOrd="0" presId="urn:microsoft.com/office/officeart/2005/8/layout/cycle1"/>
    <dgm:cxn modelId="{AAA79107-864D-44BD-A4E7-C1D81DD8C946}" type="presOf" srcId="{9075DB8C-C221-4E3D-A2C7-3BEBCF4FF5DF}" destId="{CC3B9765-5A22-43C5-809B-CE171267F66C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21500231-A50C-4940-99E4-7A5B4B3839BE}" type="presOf" srcId="{6E72DC9E-CD3D-410A-BD95-FD6BCDEAAA4F}" destId="{C747D2DF-AA00-429A-8BF4-16207A2AABC1}" srcOrd="0" destOrd="0" presId="urn:microsoft.com/office/officeart/2005/8/layout/cycle1"/>
    <dgm:cxn modelId="{95C26E5A-1624-4AC6-8502-BE3BB56D7C3F}" type="presOf" srcId="{E3F9D8C1-0411-4E28-AF38-C68EE5ED7D3B}" destId="{6C900661-4197-43AF-A339-389B65AF4416}" srcOrd="0" destOrd="0" presId="urn:microsoft.com/office/officeart/2005/8/layout/cycle1"/>
    <dgm:cxn modelId="{5C16DF08-5B67-47AE-B0FF-4CEE372A00FD}" type="presOf" srcId="{631C75A1-3C75-431C-B102-063526F6C0B0}" destId="{3674FD73-B0F8-4EEE-A464-9C3F656D65D4}" srcOrd="0" destOrd="0" presId="urn:microsoft.com/office/officeart/2005/8/layout/cycle1"/>
    <dgm:cxn modelId="{F678B562-E8CE-463A-BD11-61F3F1C95277}" type="presOf" srcId="{A5ADE10E-8BC6-4C0B-8D1E-B78043D08C93}" destId="{FB6B19FF-A2A4-4FFA-8BFF-DF4D020CE393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F0EA7666-DB1A-41AB-A3E7-E9C3F952E3A8}" type="presOf" srcId="{653B69C5-8B91-4195-B4EC-4D99B41BA128}" destId="{3AB1F93C-BE4F-4666-9D61-0A9AA7D621FD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5C596D6E-C958-4F61-A31A-84B826DBE469}" type="presOf" srcId="{AEA6D2D4-CA39-43C5-ABF0-36A9C108BF6F}" destId="{F95F20DF-B681-4122-B5E1-936019E9BCEF}" srcOrd="0" destOrd="0" presId="urn:microsoft.com/office/officeart/2005/8/layout/cycle1"/>
    <dgm:cxn modelId="{C409F8CB-87C4-4BB1-80E9-EA2AEFCD4609}" type="presOf" srcId="{0EDA6DA1-FB37-4930-BF66-F09CED971810}" destId="{8E6C9877-6203-422C-B15C-BF71E11EE39D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6E16457D-F6CE-4C57-B5F2-D3C47CF3A812}" type="presOf" srcId="{C7A9B3AB-65CE-413A-8B58-6E451D3E1C7B}" destId="{F57EA0EA-8503-4B3E-8A27-CE034F7132FC}" srcOrd="0" destOrd="0" presId="urn:microsoft.com/office/officeart/2005/8/layout/cycle1"/>
    <dgm:cxn modelId="{EFC751D1-D6CA-47FA-ADAC-19B01BCB6111}" type="presOf" srcId="{52A72663-9B83-4C87-9CE6-56DBA0A190B3}" destId="{1B2CCBA3-C999-4670-8C9F-BE9F85C9DCA7}" srcOrd="0" destOrd="0" presId="urn:microsoft.com/office/officeart/2005/8/layout/cycle1"/>
    <dgm:cxn modelId="{A3D2BEB7-C501-492B-9398-ED916AE03248}" type="presOf" srcId="{B7C53CCF-7A14-43FC-B5A0-540EECAC880D}" destId="{EAD61152-1A30-410B-B454-A0630515FDCE}" srcOrd="0" destOrd="0" presId="urn:microsoft.com/office/officeart/2005/8/layout/cycle1"/>
    <dgm:cxn modelId="{DB5A3185-1C36-4576-914A-1D8A8A1EFE22}" type="presOf" srcId="{06C44A3D-F039-47D8-8E15-5480220531C3}" destId="{3A1BB895-8A4D-4A86-8AAC-9C6DFFE84DC4}" srcOrd="0" destOrd="0" presId="urn:microsoft.com/office/officeart/2005/8/layout/cycle1"/>
    <dgm:cxn modelId="{9C37E14B-C850-478D-82AB-6813B22CCC55}" type="presOf" srcId="{3238CEC7-E041-4C71-BB22-034F41C516CA}" destId="{7019CBE3-7E59-484E-BE84-5B58E89D3210}" srcOrd="0" destOrd="0" presId="urn:microsoft.com/office/officeart/2005/8/layout/cycle1"/>
    <dgm:cxn modelId="{1F3CB210-C7FE-4DAB-95C2-CBBB0796086E}" type="presParOf" srcId="{CC3B9765-5A22-43C5-809B-CE171267F66C}" destId="{AFBB3A66-8086-4464-9543-4AB0D9862173}" srcOrd="0" destOrd="0" presId="urn:microsoft.com/office/officeart/2005/8/layout/cycle1"/>
    <dgm:cxn modelId="{806D117F-FF7D-4CC0-AEB6-36184EF2D549}" type="presParOf" srcId="{CC3B9765-5A22-43C5-809B-CE171267F66C}" destId="{3A1BB895-8A4D-4A86-8AAC-9C6DFFE84DC4}" srcOrd="1" destOrd="0" presId="urn:microsoft.com/office/officeart/2005/8/layout/cycle1"/>
    <dgm:cxn modelId="{0F23BD56-A2CF-4779-B5FA-0EB400B0C550}" type="presParOf" srcId="{CC3B9765-5A22-43C5-809B-CE171267F66C}" destId="{872FA209-97CD-431B-AC2B-4EAFFC8F7159}" srcOrd="2" destOrd="0" presId="urn:microsoft.com/office/officeart/2005/8/layout/cycle1"/>
    <dgm:cxn modelId="{54D5B0E9-F2C9-425B-A13F-2458CB016822}" type="presParOf" srcId="{CC3B9765-5A22-43C5-809B-CE171267F66C}" destId="{0007917C-0731-4895-9B9F-5D7BEE128F17}" srcOrd="3" destOrd="0" presId="urn:microsoft.com/office/officeart/2005/8/layout/cycle1"/>
    <dgm:cxn modelId="{3909A3F8-02B3-4355-BEF0-BF46264A6400}" type="presParOf" srcId="{CC3B9765-5A22-43C5-809B-CE171267F66C}" destId="{1B2CCBA3-C999-4670-8C9F-BE9F85C9DCA7}" srcOrd="4" destOrd="0" presId="urn:microsoft.com/office/officeart/2005/8/layout/cycle1"/>
    <dgm:cxn modelId="{C2E926AE-1B44-47AA-B57B-C449128938C0}" type="presParOf" srcId="{CC3B9765-5A22-43C5-809B-CE171267F66C}" destId="{3AB1F93C-BE4F-4666-9D61-0A9AA7D621FD}" srcOrd="5" destOrd="0" presId="urn:microsoft.com/office/officeart/2005/8/layout/cycle1"/>
    <dgm:cxn modelId="{35F9F631-6A76-4395-8161-9364694044BE}" type="presParOf" srcId="{CC3B9765-5A22-43C5-809B-CE171267F66C}" destId="{D8421C20-6FCC-44FB-AE36-E2A103A8FAC1}" srcOrd="6" destOrd="0" presId="urn:microsoft.com/office/officeart/2005/8/layout/cycle1"/>
    <dgm:cxn modelId="{D7EB77CA-04B6-4BF6-8610-2BB1ECF0F477}" type="presParOf" srcId="{CC3B9765-5A22-43C5-809B-CE171267F66C}" destId="{F57EA0EA-8503-4B3E-8A27-CE034F7132FC}" srcOrd="7" destOrd="0" presId="urn:microsoft.com/office/officeart/2005/8/layout/cycle1"/>
    <dgm:cxn modelId="{3E8216D9-1136-4CB1-AC7B-2A5096F65065}" type="presParOf" srcId="{CC3B9765-5A22-43C5-809B-CE171267F66C}" destId="{EAD61152-1A30-410B-B454-A0630515FDCE}" srcOrd="8" destOrd="0" presId="urn:microsoft.com/office/officeart/2005/8/layout/cycle1"/>
    <dgm:cxn modelId="{35B45A23-9651-4616-AA39-5E86A7196050}" type="presParOf" srcId="{CC3B9765-5A22-43C5-809B-CE171267F66C}" destId="{D9D436D1-AED5-4ADB-A8C1-A1FB57104485}" srcOrd="9" destOrd="0" presId="urn:microsoft.com/office/officeart/2005/8/layout/cycle1"/>
    <dgm:cxn modelId="{9717EA8A-1C2B-43EC-B096-7EC347095C64}" type="presParOf" srcId="{CC3B9765-5A22-43C5-809B-CE171267F66C}" destId="{FB6B19FF-A2A4-4FFA-8BFF-DF4D020CE393}" srcOrd="10" destOrd="0" presId="urn:microsoft.com/office/officeart/2005/8/layout/cycle1"/>
    <dgm:cxn modelId="{07D35487-4E28-40A9-8E83-29F7A1C435FA}" type="presParOf" srcId="{CC3B9765-5A22-43C5-809B-CE171267F66C}" destId="{17D2D23F-AFF0-4A34-A6DA-D9E63F2CA203}" srcOrd="11" destOrd="0" presId="urn:microsoft.com/office/officeart/2005/8/layout/cycle1"/>
    <dgm:cxn modelId="{CE444868-9ACC-4B8E-9FC7-ABD8BDB4FF97}" type="presParOf" srcId="{CC3B9765-5A22-43C5-809B-CE171267F66C}" destId="{259E91BF-BF3F-4783-9FA7-5B970422DA75}" srcOrd="12" destOrd="0" presId="urn:microsoft.com/office/officeart/2005/8/layout/cycle1"/>
    <dgm:cxn modelId="{45C6DE0D-DBEF-4277-91ED-58EDC48018DE}" type="presParOf" srcId="{CC3B9765-5A22-43C5-809B-CE171267F66C}" destId="{E31C1BE3-C842-43F1-B061-DCA0803ABBDD}" srcOrd="13" destOrd="0" presId="urn:microsoft.com/office/officeart/2005/8/layout/cycle1"/>
    <dgm:cxn modelId="{8F67E922-1505-4312-ACAE-2D7338FB2B99}" type="presParOf" srcId="{CC3B9765-5A22-43C5-809B-CE171267F66C}" destId="{C11A697B-6F82-4C66-BF02-72B1ECF26080}" srcOrd="14" destOrd="0" presId="urn:microsoft.com/office/officeart/2005/8/layout/cycle1"/>
    <dgm:cxn modelId="{8763CB7F-C616-415A-AF63-D71D1C004C36}" type="presParOf" srcId="{CC3B9765-5A22-43C5-809B-CE171267F66C}" destId="{ABB90FFA-EB87-4704-8467-B37851750617}" srcOrd="15" destOrd="0" presId="urn:microsoft.com/office/officeart/2005/8/layout/cycle1"/>
    <dgm:cxn modelId="{CB6AB7EE-D407-46C1-B35D-EC5C7AC7B6AB}" type="presParOf" srcId="{CC3B9765-5A22-43C5-809B-CE171267F66C}" destId="{6C900661-4197-43AF-A339-389B65AF4416}" srcOrd="16" destOrd="0" presId="urn:microsoft.com/office/officeart/2005/8/layout/cycle1"/>
    <dgm:cxn modelId="{0C30688C-9504-418A-B5D0-5DFB6CDFFD4D}" type="presParOf" srcId="{CC3B9765-5A22-43C5-809B-CE171267F66C}" destId="{F95F20DF-B681-4122-B5E1-936019E9BCEF}" srcOrd="17" destOrd="0" presId="urn:microsoft.com/office/officeart/2005/8/layout/cycle1"/>
    <dgm:cxn modelId="{82FB5102-4B23-431D-85E8-630186F1FFE5}" type="presParOf" srcId="{CC3B9765-5A22-43C5-809B-CE171267F66C}" destId="{E46ABAE8-68EC-4289-B924-FF7C6DE50897}" srcOrd="18" destOrd="0" presId="urn:microsoft.com/office/officeart/2005/8/layout/cycle1"/>
    <dgm:cxn modelId="{D11A76A2-630F-4383-B592-6775F8D06ABA}" type="presParOf" srcId="{CC3B9765-5A22-43C5-809B-CE171267F66C}" destId="{8E6C9877-6203-422C-B15C-BF71E11EE39D}" srcOrd="19" destOrd="0" presId="urn:microsoft.com/office/officeart/2005/8/layout/cycle1"/>
    <dgm:cxn modelId="{D2BAB2B7-5FC5-4E9E-A000-59824F8284E0}" type="presParOf" srcId="{CC3B9765-5A22-43C5-809B-CE171267F66C}" destId="{3674FD73-B0F8-4EEE-A464-9C3F656D65D4}" srcOrd="20" destOrd="0" presId="urn:microsoft.com/office/officeart/2005/8/layout/cycle1"/>
    <dgm:cxn modelId="{4B320741-8291-47E2-9324-11AAEFF2FA45}" type="presParOf" srcId="{CC3B9765-5A22-43C5-809B-CE171267F66C}" destId="{714A58A5-3BDE-493E-8A1A-7EA210FCBB1B}" srcOrd="21" destOrd="0" presId="urn:microsoft.com/office/officeart/2005/8/layout/cycle1"/>
    <dgm:cxn modelId="{176E6FE9-A5DB-4EB5-9AF3-3B5FD813A61D}" type="presParOf" srcId="{CC3B9765-5A22-43C5-809B-CE171267F66C}" destId="{C747D2DF-AA00-429A-8BF4-16207A2AABC1}" srcOrd="22" destOrd="0" presId="urn:microsoft.com/office/officeart/2005/8/layout/cycle1"/>
    <dgm:cxn modelId="{CE1EBFB9-A425-4B0B-9E3B-4FA6651807B1}" type="presParOf" srcId="{CC3B9765-5A22-43C5-809B-CE171267F66C}" destId="{7019CBE3-7E59-484E-BE84-5B58E89D3210}" srcOrd="23" destOrd="0" presId="urn:microsoft.com/office/officeart/2005/8/layout/cycle1"/>
  </dgm:cxnLst>
  <dgm:bg>
    <a:solidFill>
      <a:schemeClr val="accent3">
        <a:lumMod val="20000"/>
        <a:lumOff val="80000"/>
      </a:schemeClr>
    </a:solidFill>
  </dgm:bg>
  <dgm:whole>
    <a:ln>
      <a:solidFill>
        <a:schemeClr val="accent2"/>
      </a:solidFill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579492F-87B8-4190-A965-B0EC5F1CDAC4}" type="doc">
      <dgm:prSet loTypeId="urn:microsoft.com/office/officeart/2005/8/layout/gear1" loCatId="process" qsTypeId="urn:microsoft.com/office/officeart/2005/8/quickstyle/3d2" qsCatId="3D" csTypeId="urn:microsoft.com/office/officeart/2005/8/colors/accent2_4" csCatId="accent2" phldr="1"/>
      <dgm:spPr/>
    </dgm:pt>
    <dgm:pt modelId="{1CFE7580-1CCD-41AC-B8A1-CB442BA64D86}">
      <dgm:prSet phldrT="[Text]"/>
      <dgm:spPr/>
      <dgm:t>
        <a:bodyPr/>
        <a:lstStyle/>
        <a:p>
          <a:r>
            <a:rPr lang="en-US" b="1" dirty="0" smtClean="0"/>
            <a:t>SEO</a:t>
          </a:r>
          <a:endParaRPr lang="en-US" b="1" dirty="0"/>
        </a:p>
      </dgm:t>
    </dgm:pt>
    <dgm:pt modelId="{311027AC-E42D-484C-BF58-D7258D7B9E67}" type="parTrans" cxnId="{35F94971-6777-4CFB-9029-E7C8B9288D46}">
      <dgm:prSet/>
      <dgm:spPr/>
      <dgm:t>
        <a:bodyPr/>
        <a:lstStyle/>
        <a:p>
          <a:endParaRPr lang="en-US"/>
        </a:p>
      </dgm:t>
    </dgm:pt>
    <dgm:pt modelId="{A9D46E38-7AB4-425E-81BE-A9DA3BD07B7C}" type="sibTrans" cxnId="{35F94971-6777-4CFB-9029-E7C8B9288D46}">
      <dgm:prSet/>
      <dgm:spPr/>
      <dgm:t>
        <a:bodyPr/>
        <a:lstStyle/>
        <a:p>
          <a:endParaRPr lang="en-US"/>
        </a:p>
      </dgm:t>
    </dgm:pt>
    <dgm:pt modelId="{3CF869C4-EBDC-46E4-AE1A-A9AB9F9EA323}">
      <dgm:prSet phldrT="[Text]"/>
      <dgm:spPr/>
      <dgm:t>
        <a:bodyPr/>
        <a:lstStyle/>
        <a:p>
          <a:endParaRPr lang="en-US" b="1" dirty="0"/>
        </a:p>
      </dgm:t>
    </dgm:pt>
    <dgm:pt modelId="{8241ACA5-96DF-4DA8-977A-C8FE3976329F}" type="parTrans" cxnId="{A18DA8CC-B593-421B-B51F-CA4B96583DA9}">
      <dgm:prSet/>
      <dgm:spPr/>
      <dgm:t>
        <a:bodyPr/>
        <a:lstStyle/>
        <a:p>
          <a:endParaRPr lang="en-US"/>
        </a:p>
      </dgm:t>
    </dgm:pt>
    <dgm:pt modelId="{62297C8F-BD72-4F3A-9941-F2B1C8814A31}" type="sibTrans" cxnId="{A18DA8CC-B593-421B-B51F-CA4B96583DA9}">
      <dgm:prSet/>
      <dgm:spPr/>
      <dgm:t>
        <a:bodyPr/>
        <a:lstStyle/>
        <a:p>
          <a:endParaRPr lang="en-US"/>
        </a:p>
      </dgm:t>
    </dgm:pt>
    <dgm:pt modelId="{E4A9B89A-AB21-4314-B86C-9A927105D3F5}">
      <dgm:prSet phldrT="[Text]"/>
      <dgm:spPr/>
      <dgm:t>
        <a:bodyPr/>
        <a:lstStyle/>
        <a:p>
          <a:endParaRPr lang="en-US" b="1" dirty="0"/>
        </a:p>
      </dgm:t>
    </dgm:pt>
    <dgm:pt modelId="{150E17AA-14C5-4D6E-8CEB-6083B3705339}" type="parTrans" cxnId="{17A99B48-4B5E-4075-B971-71BD9FA8CDE9}">
      <dgm:prSet/>
      <dgm:spPr/>
      <dgm:t>
        <a:bodyPr/>
        <a:lstStyle/>
        <a:p>
          <a:endParaRPr lang="en-US"/>
        </a:p>
      </dgm:t>
    </dgm:pt>
    <dgm:pt modelId="{A2EB193F-A5CC-4295-8276-91370AB9ADEE}" type="sibTrans" cxnId="{17A99B48-4B5E-4075-B971-71BD9FA8CDE9}">
      <dgm:prSet/>
      <dgm:spPr/>
      <dgm:t>
        <a:bodyPr/>
        <a:lstStyle/>
        <a:p>
          <a:endParaRPr lang="en-US"/>
        </a:p>
      </dgm:t>
    </dgm:pt>
    <dgm:pt modelId="{E69CF558-F8E2-4200-88AA-53F8F79C6880}" type="pres">
      <dgm:prSet presAssocID="{C579492F-87B8-4190-A965-B0EC5F1CDAC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BDAA1DE-9F63-4FE4-B1D8-9FD766D1A2EB}" type="pres">
      <dgm:prSet presAssocID="{1CFE7580-1CCD-41AC-B8A1-CB442BA64D86}" presName="gear1" presStyleLbl="node1" presStyleIdx="0" presStyleCnt="3" custScaleX="74100" custScaleY="7060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1E3CCF-9ECF-4564-99E9-B9897E0CEBFA}" type="pres">
      <dgm:prSet presAssocID="{1CFE7580-1CCD-41AC-B8A1-CB442BA64D86}" presName="gear1srcNode" presStyleLbl="node1" presStyleIdx="0" presStyleCnt="3"/>
      <dgm:spPr/>
      <dgm:t>
        <a:bodyPr/>
        <a:lstStyle/>
        <a:p>
          <a:endParaRPr lang="en-US"/>
        </a:p>
      </dgm:t>
    </dgm:pt>
    <dgm:pt modelId="{75B3D7B3-BEBC-4C3C-AE27-B4FCFA7C2F62}" type="pres">
      <dgm:prSet presAssocID="{1CFE7580-1CCD-41AC-B8A1-CB442BA64D86}" presName="gear1dstNode" presStyleLbl="node1" presStyleIdx="0" presStyleCnt="3"/>
      <dgm:spPr/>
      <dgm:t>
        <a:bodyPr/>
        <a:lstStyle/>
        <a:p>
          <a:endParaRPr lang="en-US"/>
        </a:p>
      </dgm:t>
    </dgm:pt>
    <dgm:pt modelId="{3ABB9BB1-5C65-4C34-B53C-A4B04A21DD97}" type="pres">
      <dgm:prSet presAssocID="{3CF869C4-EBDC-46E4-AE1A-A9AB9F9EA323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06DDA3-3E72-48AC-866B-51DC401EECE0}" type="pres">
      <dgm:prSet presAssocID="{3CF869C4-EBDC-46E4-AE1A-A9AB9F9EA323}" presName="gear2srcNode" presStyleLbl="node1" presStyleIdx="1" presStyleCnt="3"/>
      <dgm:spPr/>
      <dgm:t>
        <a:bodyPr/>
        <a:lstStyle/>
        <a:p>
          <a:endParaRPr lang="en-US"/>
        </a:p>
      </dgm:t>
    </dgm:pt>
    <dgm:pt modelId="{D93BC46E-77E8-4690-B050-0ABA4C297B48}" type="pres">
      <dgm:prSet presAssocID="{3CF869C4-EBDC-46E4-AE1A-A9AB9F9EA323}" presName="gear2dstNode" presStyleLbl="node1" presStyleIdx="1" presStyleCnt="3"/>
      <dgm:spPr/>
      <dgm:t>
        <a:bodyPr/>
        <a:lstStyle/>
        <a:p>
          <a:endParaRPr lang="en-US"/>
        </a:p>
      </dgm:t>
    </dgm:pt>
    <dgm:pt modelId="{B49CB4A9-2E45-46F8-99DF-E4CA292FD771}" type="pres">
      <dgm:prSet presAssocID="{E4A9B89A-AB21-4314-B86C-9A927105D3F5}" presName="gear3" presStyleLbl="node1" presStyleIdx="2" presStyleCnt="3"/>
      <dgm:spPr/>
      <dgm:t>
        <a:bodyPr/>
        <a:lstStyle/>
        <a:p>
          <a:endParaRPr lang="en-US"/>
        </a:p>
      </dgm:t>
    </dgm:pt>
    <dgm:pt modelId="{F021A6E4-E1A1-4FC4-98E3-D236CC0136D0}" type="pres">
      <dgm:prSet presAssocID="{E4A9B89A-AB21-4314-B86C-9A927105D3F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7FCACA-78B6-4A3F-8C95-1B040ADDB207}" type="pres">
      <dgm:prSet presAssocID="{E4A9B89A-AB21-4314-B86C-9A927105D3F5}" presName="gear3srcNode" presStyleLbl="node1" presStyleIdx="2" presStyleCnt="3"/>
      <dgm:spPr/>
      <dgm:t>
        <a:bodyPr/>
        <a:lstStyle/>
        <a:p>
          <a:endParaRPr lang="en-US"/>
        </a:p>
      </dgm:t>
    </dgm:pt>
    <dgm:pt modelId="{1D4A3A88-0057-4808-9CE0-43EC6F77D313}" type="pres">
      <dgm:prSet presAssocID="{E4A9B89A-AB21-4314-B86C-9A927105D3F5}" presName="gear3dstNode" presStyleLbl="node1" presStyleIdx="2" presStyleCnt="3"/>
      <dgm:spPr/>
      <dgm:t>
        <a:bodyPr/>
        <a:lstStyle/>
        <a:p>
          <a:endParaRPr lang="en-US"/>
        </a:p>
      </dgm:t>
    </dgm:pt>
    <dgm:pt modelId="{F2B03541-E749-43AC-BB96-29E1243D5C07}" type="pres">
      <dgm:prSet presAssocID="{A9D46E38-7AB4-425E-81BE-A9DA3BD07B7C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5E42C5D9-2962-4CF4-B707-3A9B3CFC336B}" type="pres">
      <dgm:prSet presAssocID="{62297C8F-BD72-4F3A-9941-F2B1C8814A31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D8E7FBDF-30F6-4B4F-B994-2729F261E06E}" type="pres">
      <dgm:prSet presAssocID="{A2EB193F-A5CC-4295-8276-91370AB9ADEE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D34D949A-ADC5-4558-BA2D-11BB9435CF98}" type="presOf" srcId="{C579492F-87B8-4190-A965-B0EC5F1CDAC4}" destId="{E69CF558-F8E2-4200-88AA-53F8F79C6880}" srcOrd="0" destOrd="0" presId="urn:microsoft.com/office/officeart/2005/8/layout/gear1"/>
    <dgm:cxn modelId="{59800C58-B31F-498E-B4BE-B39441EA3DFD}" type="presOf" srcId="{A9D46E38-7AB4-425E-81BE-A9DA3BD07B7C}" destId="{F2B03541-E749-43AC-BB96-29E1243D5C07}" srcOrd="0" destOrd="0" presId="urn:microsoft.com/office/officeart/2005/8/layout/gear1"/>
    <dgm:cxn modelId="{6CDB4AEC-88CB-47B5-A472-B907CE0A2E5E}" type="presOf" srcId="{3CF869C4-EBDC-46E4-AE1A-A9AB9F9EA323}" destId="{3ABB9BB1-5C65-4C34-B53C-A4B04A21DD97}" srcOrd="0" destOrd="0" presId="urn:microsoft.com/office/officeart/2005/8/layout/gear1"/>
    <dgm:cxn modelId="{DEA7FEAF-1AB0-44E3-A53E-AE7FD7D29B6A}" type="presOf" srcId="{E4A9B89A-AB21-4314-B86C-9A927105D3F5}" destId="{B49CB4A9-2E45-46F8-99DF-E4CA292FD771}" srcOrd="0" destOrd="0" presId="urn:microsoft.com/office/officeart/2005/8/layout/gear1"/>
    <dgm:cxn modelId="{41E205E0-08CA-4400-B8F0-9886D90D4421}" type="presOf" srcId="{1CFE7580-1CCD-41AC-B8A1-CB442BA64D86}" destId="{75B3D7B3-BEBC-4C3C-AE27-B4FCFA7C2F62}" srcOrd="2" destOrd="0" presId="urn:microsoft.com/office/officeart/2005/8/layout/gear1"/>
    <dgm:cxn modelId="{5F03EFC5-9061-4816-A118-B3885FD48B3E}" type="presOf" srcId="{3CF869C4-EBDC-46E4-AE1A-A9AB9F9EA323}" destId="{D93BC46E-77E8-4690-B050-0ABA4C297B48}" srcOrd="2" destOrd="0" presId="urn:microsoft.com/office/officeart/2005/8/layout/gear1"/>
    <dgm:cxn modelId="{35F94971-6777-4CFB-9029-E7C8B9288D46}" srcId="{C579492F-87B8-4190-A965-B0EC5F1CDAC4}" destId="{1CFE7580-1CCD-41AC-B8A1-CB442BA64D86}" srcOrd="0" destOrd="0" parTransId="{311027AC-E42D-484C-BF58-D7258D7B9E67}" sibTransId="{A9D46E38-7AB4-425E-81BE-A9DA3BD07B7C}"/>
    <dgm:cxn modelId="{82FF163F-9892-48F2-86F1-1BF85DA46C11}" type="presOf" srcId="{E4A9B89A-AB21-4314-B86C-9A927105D3F5}" destId="{F021A6E4-E1A1-4FC4-98E3-D236CC0136D0}" srcOrd="1" destOrd="0" presId="urn:microsoft.com/office/officeart/2005/8/layout/gear1"/>
    <dgm:cxn modelId="{A18DA8CC-B593-421B-B51F-CA4B96583DA9}" srcId="{C579492F-87B8-4190-A965-B0EC5F1CDAC4}" destId="{3CF869C4-EBDC-46E4-AE1A-A9AB9F9EA323}" srcOrd="1" destOrd="0" parTransId="{8241ACA5-96DF-4DA8-977A-C8FE3976329F}" sibTransId="{62297C8F-BD72-4F3A-9941-F2B1C8814A31}"/>
    <dgm:cxn modelId="{17A99B48-4B5E-4075-B971-71BD9FA8CDE9}" srcId="{C579492F-87B8-4190-A965-B0EC5F1CDAC4}" destId="{E4A9B89A-AB21-4314-B86C-9A927105D3F5}" srcOrd="2" destOrd="0" parTransId="{150E17AA-14C5-4D6E-8CEB-6083B3705339}" sibTransId="{A2EB193F-A5CC-4295-8276-91370AB9ADEE}"/>
    <dgm:cxn modelId="{ADF95345-640E-48D9-BAA2-A75B45635733}" type="presOf" srcId="{E4A9B89A-AB21-4314-B86C-9A927105D3F5}" destId="{1D4A3A88-0057-4808-9CE0-43EC6F77D313}" srcOrd="3" destOrd="0" presId="urn:microsoft.com/office/officeart/2005/8/layout/gear1"/>
    <dgm:cxn modelId="{2D2E45FD-1F77-476B-A9F9-AD670A973EC9}" type="presOf" srcId="{E4A9B89A-AB21-4314-B86C-9A927105D3F5}" destId="{AD7FCACA-78B6-4A3F-8C95-1B040ADDB207}" srcOrd="2" destOrd="0" presId="urn:microsoft.com/office/officeart/2005/8/layout/gear1"/>
    <dgm:cxn modelId="{21A5AC3D-79D2-49BC-88A8-E04C48295080}" type="presOf" srcId="{A2EB193F-A5CC-4295-8276-91370AB9ADEE}" destId="{D8E7FBDF-30F6-4B4F-B994-2729F261E06E}" srcOrd="0" destOrd="0" presId="urn:microsoft.com/office/officeart/2005/8/layout/gear1"/>
    <dgm:cxn modelId="{4F895741-8409-47C2-BC07-93CAC7B3A6B5}" type="presOf" srcId="{1CFE7580-1CCD-41AC-B8A1-CB442BA64D86}" destId="{2D1E3CCF-9ECF-4564-99E9-B9897E0CEBFA}" srcOrd="1" destOrd="0" presId="urn:microsoft.com/office/officeart/2005/8/layout/gear1"/>
    <dgm:cxn modelId="{3BBDF4DC-9518-47BB-B314-66B1ACC1D475}" type="presOf" srcId="{62297C8F-BD72-4F3A-9941-F2B1C8814A31}" destId="{5E42C5D9-2962-4CF4-B707-3A9B3CFC336B}" srcOrd="0" destOrd="0" presId="urn:microsoft.com/office/officeart/2005/8/layout/gear1"/>
    <dgm:cxn modelId="{8414E291-3132-47FE-A20E-F2B623AF53C2}" type="presOf" srcId="{3CF869C4-EBDC-46E4-AE1A-A9AB9F9EA323}" destId="{F106DDA3-3E72-48AC-866B-51DC401EECE0}" srcOrd="1" destOrd="0" presId="urn:microsoft.com/office/officeart/2005/8/layout/gear1"/>
    <dgm:cxn modelId="{5C76A33E-91AA-4CC8-88A8-B101D800EED9}" type="presOf" srcId="{1CFE7580-1CCD-41AC-B8A1-CB442BA64D86}" destId="{9BDAA1DE-9F63-4FE4-B1D8-9FD766D1A2EB}" srcOrd="0" destOrd="0" presId="urn:microsoft.com/office/officeart/2005/8/layout/gear1"/>
    <dgm:cxn modelId="{907782DC-52C1-4B01-AE42-6FD43DC0A5F5}" type="presParOf" srcId="{E69CF558-F8E2-4200-88AA-53F8F79C6880}" destId="{9BDAA1DE-9F63-4FE4-B1D8-9FD766D1A2EB}" srcOrd="0" destOrd="0" presId="urn:microsoft.com/office/officeart/2005/8/layout/gear1"/>
    <dgm:cxn modelId="{2450010F-A9DA-4441-87E8-EB1950E3920F}" type="presParOf" srcId="{E69CF558-F8E2-4200-88AA-53F8F79C6880}" destId="{2D1E3CCF-9ECF-4564-99E9-B9897E0CEBFA}" srcOrd="1" destOrd="0" presId="urn:microsoft.com/office/officeart/2005/8/layout/gear1"/>
    <dgm:cxn modelId="{7FF772F9-6C35-4670-9532-AB9D5055AB42}" type="presParOf" srcId="{E69CF558-F8E2-4200-88AA-53F8F79C6880}" destId="{75B3D7B3-BEBC-4C3C-AE27-B4FCFA7C2F62}" srcOrd="2" destOrd="0" presId="urn:microsoft.com/office/officeart/2005/8/layout/gear1"/>
    <dgm:cxn modelId="{760DCE24-363E-496C-A4E8-4F2D39275388}" type="presParOf" srcId="{E69CF558-F8E2-4200-88AA-53F8F79C6880}" destId="{3ABB9BB1-5C65-4C34-B53C-A4B04A21DD97}" srcOrd="3" destOrd="0" presId="urn:microsoft.com/office/officeart/2005/8/layout/gear1"/>
    <dgm:cxn modelId="{3892FB3B-B23F-4BB0-B740-BF8BA3F630E7}" type="presParOf" srcId="{E69CF558-F8E2-4200-88AA-53F8F79C6880}" destId="{F106DDA3-3E72-48AC-866B-51DC401EECE0}" srcOrd="4" destOrd="0" presId="urn:microsoft.com/office/officeart/2005/8/layout/gear1"/>
    <dgm:cxn modelId="{1EDC0D88-54D5-49BC-8077-06C3F4016CA6}" type="presParOf" srcId="{E69CF558-F8E2-4200-88AA-53F8F79C6880}" destId="{D93BC46E-77E8-4690-B050-0ABA4C297B48}" srcOrd="5" destOrd="0" presId="urn:microsoft.com/office/officeart/2005/8/layout/gear1"/>
    <dgm:cxn modelId="{CD03BA15-AB8A-47A3-90BF-BE95E0F1A9C3}" type="presParOf" srcId="{E69CF558-F8E2-4200-88AA-53F8F79C6880}" destId="{B49CB4A9-2E45-46F8-99DF-E4CA292FD771}" srcOrd="6" destOrd="0" presId="urn:microsoft.com/office/officeart/2005/8/layout/gear1"/>
    <dgm:cxn modelId="{D3A893E0-B1E6-40FC-BDD4-96E96E0BDB7B}" type="presParOf" srcId="{E69CF558-F8E2-4200-88AA-53F8F79C6880}" destId="{F021A6E4-E1A1-4FC4-98E3-D236CC0136D0}" srcOrd="7" destOrd="0" presId="urn:microsoft.com/office/officeart/2005/8/layout/gear1"/>
    <dgm:cxn modelId="{CF093038-DAF7-42B4-8DC4-670C5D540F3C}" type="presParOf" srcId="{E69CF558-F8E2-4200-88AA-53F8F79C6880}" destId="{AD7FCACA-78B6-4A3F-8C95-1B040ADDB207}" srcOrd="8" destOrd="0" presId="urn:microsoft.com/office/officeart/2005/8/layout/gear1"/>
    <dgm:cxn modelId="{D74A5754-E68A-4C3E-AF18-D69243BE2040}" type="presParOf" srcId="{E69CF558-F8E2-4200-88AA-53F8F79C6880}" destId="{1D4A3A88-0057-4808-9CE0-43EC6F77D313}" srcOrd="9" destOrd="0" presId="urn:microsoft.com/office/officeart/2005/8/layout/gear1"/>
    <dgm:cxn modelId="{7C476035-5CFD-4B03-81A1-B0432E11B58E}" type="presParOf" srcId="{E69CF558-F8E2-4200-88AA-53F8F79C6880}" destId="{F2B03541-E749-43AC-BB96-29E1243D5C07}" srcOrd="10" destOrd="0" presId="urn:microsoft.com/office/officeart/2005/8/layout/gear1"/>
    <dgm:cxn modelId="{7D111FE1-47F4-43FD-BA34-15F7EB5D4471}" type="presParOf" srcId="{E69CF558-F8E2-4200-88AA-53F8F79C6880}" destId="{5E42C5D9-2962-4CF4-B707-3A9B3CFC336B}" srcOrd="11" destOrd="0" presId="urn:microsoft.com/office/officeart/2005/8/layout/gear1"/>
    <dgm:cxn modelId="{57162B7E-6420-41EA-8316-0CDB639B5BC2}" type="presParOf" srcId="{E69CF558-F8E2-4200-88AA-53F8F79C6880}" destId="{D8E7FBDF-30F6-4B4F-B994-2729F261E06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075DB8C-C221-4E3D-A2C7-3BEBCF4FF5DF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C44A3D-F039-47D8-8E15-5480220531C3}">
      <dgm:prSet phldrT="[Text]"/>
      <dgm:spPr/>
      <dgm:t>
        <a:bodyPr/>
        <a:lstStyle/>
        <a:p>
          <a:r>
            <a:rPr lang="en-US" dirty="0" smtClean="0"/>
            <a:t>Blogging</a:t>
          </a:r>
          <a:endParaRPr lang="en-US" dirty="0"/>
        </a:p>
      </dgm:t>
    </dgm:pt>
    <dgm:pt modelId="{C6EE9C67-E1F0-4806-9A01-8FC4A768FCE7}" type="parTrans" cxnId="{E8EAB0EE-9A0A-49BC-81DE-8FF540ACBD9D}">
      <dgm:prSet/>
      <dgm:spPr/>
      <dgm:t>
        <a:bodyPr/>
        <a:lstStyle/>
        <a:p>
          <a:endParaRPr lang="en-US"/>
        </a:p>
      </dgm:t>
    </dgm:pt>
    <dgm:pt modelId="{6F55577F-528C-496E-99CF-4DABF7A7A091}" type="sibTrans" cxnId="{E8EAB0EE-9A0A-49BC-81DE-8FF540ACBD9D}">
      <dgm:prSet/>
      <dgm:spPr/>
      <dgm:t>
        <a:bodyPr/>
        <a:lstStyle/>
        <a:p>
          <a:endParaRPr lang="en-US"/>
        </a:p>
      </dgm:t>
    </dgm:pt>
    <dgm:pt modelId="{52A72663-9B83-4C87-9CE6-56DBA0A190B3}">
      <dgm:prSet phldrT="[Text]"/>
      <dgm:spPr/>
      <dgm:t>
        <a:bodyPr/>
        <a:lstStyle/>
        <a:p>
          <a:r>
            <a:rPr lang="en-US" dirty="0" smtClean="0"/>
            <a:t>Social Media Footprint</a:t>
          </a:r>
          <a:endParaRPr lang="en-US" dirty="0"/>
        </a:p>
      </dgm:t>
    </dgm:pt>
    <dgm:pt modelId="{90506FBA-1FA6-490A-875C-2E596D284EDB}" type="parTrans" cxnId="{2A1FE4B6-D150-4153-98C8-589FA077156E}">
      <dgm:prSet/>
      <dgm:spPr/>
      <dgm:t>
        <a:bodyPr/>
        <a:lstStyle/>
        <a:p>
          <a:endParaRPr lang="en-US"/>
        </a:p>
      </dgm:t>
    </dgm:pt>
    <dgm:pt modelId="{653B69C5-8B91-4195-B4EC-4D99B41BA128}" type="sibTrans" cxnId="{2A1FE4B6-D150-4153-98C8-589FA077156E}">
      <dgm:prSet/>
      <dgm:spPr/>
      <dgm:t>
        <a:bodyPr/>
        <a:lstStyle/>
        <a:p>
          <a:endParaRPr lang="en-US"/>
        </a:p>
      </dgm:t>
    </dgm:pt>
    <dgm:pt modelId="{C7A9B3AB-65CE-413A-8B58-6E451D3E1C7B}">
      <dgm:prSet phldrT="[Text]"/>
      <dgm:spPr/>
      <dgm:t>
        <a:bodyPr/>
        <a:lstStyle/>
        <a:p>
          <a:r>
            <a:rPr lang="en-US" dirty="0" smtClean="0"/>
            <a:t>Email </a:t>
          </a:r>
          <a:br>
            <a:rPr lang="en-US" dirty="0" smtClean="0"/>
          </a:br>
          <a:r>
            <a:rPr lang="en-US" dirty="0" smtClean="0"/>
            <a:t>Marketing</a:t>
          </a:r>
          <a:endParaRPr lang="en-US" dirty="0"/>
        </a:p>
      </dgm:t>
    </dgm:pt>
    <dgm:pt modelId="{A3BCEFFA-7796-4C3D-8FBE-37B456BB3F90}" type="parTrans" cxnId="{1B148A46-2026-478B-8A4F-7621761526F0}">
      <dgm:prSet/>
      <dgm:spPr/>
      <dgm:t>
        <a:bodyPr/>
        <a:lstStyle/>
        <a:p>
          <a:endParaRPr lang="en-US"/>
        </a:p>
      </dgm:t>
    </dgm:pt>
    <dgm:pt modelId="{B7C53CCF-7A14-43FC-B5A0-540EECAC880D}" type="sibTrans" cxnId="{1B148A46-2026-478B-8A4F-7621761526F0}">
      <dgm:prSet/>
      <dgm:spPr/>
      <dgm:t>
        <a:bodyPr/>
        <a:lstStyle/>
        <a:p>
          <a:endParaRPr lang="en-US"/>
        </a:p>
      </dgm:t>
    </dgm:pt>
    <dgm:pt modelId="{A5ADE10E-8BC6-4C0B-8D1E-B78043D08C93}">
      <dgm:prSet phldrT="[Text]"/>
      <dgm:spPr/>
      <dgm:t>
        <a:bodyPr/>
        <a:lstStyle/>
        <a:p>
          <a:r>
            <a:rPr lang="en-US" dirty="0" smtClean="0"/>
            <a:t>Website/</a:t>
          </a:r>
          <a:br>
            <a:rPr lang="en-US" dirty="0" smtClean="0"/>
          </a:br>
          <a:r>
            <a:rPr lang="en-US" dirty="0" err="1" smtClean="0"/>
            <a:t>StoreFront</a:t>
          </a:r>
          <a:endParaRPr lang="en-US" dirty="0"/>
        </a:p>
      </dgm:t>
    </dgm:pt>
    <dgm:pt modelId="{AF3CDCBF-4949-41FB-8747-EBA179053C03}" type="parTrans" cxnId="{53B9F65D-AED9-4C71-967A-0EFB2B59DC30}">
      <dgm:prSet/>
      <dgm:spPr/>
      <dgm:t>
        <a:bodyPr/>
        <a:lstStyle/>
        <a:p>
          <a:endParaRPr lang="en-US"/>
        </a:p>
      </dgm:t>
    </dgm:pt>
    <dgm:pt modelId="{5D4C8949-8149-4E4E-83DC-FACAFEEC106E}" type="sibTrans" cxnId="{53B9F65D-AED9-4C71-967A-0EFB2B59DC30}">
      <dgm:prSet/>
      <dgm:spPr/>
      <dgm:t>
        <a:bodyPr/>
        <a:lstStyle/>
        <a:p>
          <a:endParaRPr lang="en-US"/>
        </a:p>
      </dgm:t>
    </dgm:pt>
    <dgm:pt modelId="{0EDA6DA1-FB37-4930-BF66-F09CED971810}">
      <dgm:prSet phldrT="[Text]"/>
      <dgm:spPr/>
      <dgm:t>
        <a:bodyPr/>
        <a:lstStyle/>
        <a:p>
          <a:r>
            <a:rPr lang="en-US" dirty="0" smtClean="0"/>
            <a:t>Ads</a:t>
          </a:r>
          <a:endParaRPr lang="en-US" dirty="0"/>
        </a:p>
      </dgm:t>
    </dgm:pt>
    <dgm:pt modelId="{D654620F-8AC4-49C4-B7ED-3F75736387D5}" type="parTrans" cxnId="{0D8FD3D5-C881-4B50-983A-60D44B1213EF}">
      <dgm:prSet/>
      <dgm:spPr/>
      <dgm:t>
        <a:bodyPr/>
        <a:lstStyle/>
        <a:p>
          <a:endParaRPr lang="en-US"/>
        </a:p>
      </dgm:t>
    </dgm:pt>
    <dgm:pt modelId="{631C75A1-3C75-431C-B102-063526F6C0B0}" type="sibTrans" cxnId="{0D8FD3D5-C881-4B50-983A-60D44B1213EF}">
      <dgm:prSet/>
      <dgm:spPr/>
      <dgm:t>
        <a:bodyPr/>
        <a:lstStyle/>
        <a:p>
          <a:endParaRPr lang="en-US"/>
        </a:p>
      </dgm:t>
    </dgm:pt>
    <dgm:pt modelId="{23B45576-B55B-43A6-8B06-AD443A0D1717}">
      <dgm:prSet/>
      <dgm:spPr/>
      <dgm:t>
        <a:bodyPr/>
        <a:lstStyle/>
        <a:p>
          <a:r>
            <a:rPr lang="en-US" dirty="0" err="1" smtClean="0"/>
            <a:t>ECommerce</a:t>
          </a:r>
          <a:endParaRPr lang="en-US" dirty="0"/>
        </a:p>
      </dgm:t>
    </dgm:pt>
    <dgm:pt modelId="{57E26F88-4A75-4517-BF9D-36ACA8F72EE5}" type="parTrans" cxnId="{DD6C1F3F-67EF-48DF-94BA-B3495886F93D}">
      <dgm:prSet/>
      <dgm:spPr/>
      <dgm:t>
        <a:bodyPr/>
        <a:lstStyle/>
        <a:p>
          <a:endParaRPr lang="en-US"/>
        </a:p>
      </dgm:t>
    </dgm:pt>
    <dgm:pt modelId="{23353E87-F4D9-42D1-9D06-F14CE4B5443B}" type="sibTrans" cxnId="{DD6C1F3F-67EF-48DF-94BA-B3495886F93D}">
      <dgm:prSet/>
      <dgm:spPr/>
      <dgm:t>
        <a:bodyPr/>
        <a:lstStyle/>
        <a:p>
          <a:endParaRPr lang="en-US"/>
        </a:p>
      </dgm:t>
    </dgm:pt>
    <dgm:pt modelId="{E3F9D8C1-0411-4E28-AF38-C68EE5ED7D3B}">
      <dgm:prSet/>
      <dgm:spPr/>
      <dgm:t>
        <a:bodyPr/>
        <a:lstStyle/>
        <a:p>
          <a:r>
            <a:rPr lang="en-US" dirty="0" smtClean="0"/>
            <a:t>Public Relations</a:t>
          </a:r>
          <a:endParaRPr lang="en-US" dirty="0"/>
        </a:p>
      </dgm:t>
    </dgm:pt>
    <dgm:pt modelId="{9EDBC553-D378-42B0-B6EB-22485C38ABB0}" type="parTrans" cxnId="{112AD909-D69A-4E1F-8907-BB898117E578}">
      <dgm:prSet/>
      <dgm:spPr/>
      <dgm:t>
        <a:bodyPr/>
        <a:lstStyle/>
        <a:p>
          <a:endParaRPr lang="en-US"/>
        </a:p>
      </dgm:t>
    </dgm:pt>
    <dgm:pt modelId="{AEA6D2D4-CA39-43C5-ABF0-36A9C108BF6F}" type="sibTrans" cxnId="{112AD909-D69A-4E1F-8907-BB898117E578}">
      <dgm:prSet/>
      <dgm:spPr/>
      <dgm:t>
        <a:bodyPr/>
        <a:lstStyle/>
        <a:p>
          <a:endParaRPr lang="en-US"/>
        </a:p>
      </dgm:t>
    </dgm:pt>
    <dgm:pt modelId="{6E72DC9E-CD3D-410A-BD95-FD6BCDEAAA4F}">
      <dgm:prSet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7DA87F9C-729E-447C-AFDB-93F1EC71AFB9}" type="parTrans" cxnId="{BC726150-A1E5-4566-9178-C7AA74C8567D}">
      <dgm:prSet/>
      <dgm:spPr/>
      <dgm:t>
        <a:bodyPr/>
        <a:lstStyle/>
        <a:p>
          <a:endParaRPr lang="en-US"/>
        </a:p>
      </dgm:t>
    </dgm:pt>
    <dgm:pt modelId="{3238CEC7-E041-4C71-BB22-034F41C516CA}" type="sibTrans" cxnId="{BC726150-A1E5-4566-9178-C7AA74C8567D}">
      <dgm:prSet/>
      <dgm:spPr/>
      <dgm:t>
        <a:bodyPr/>
        <a:lstStyle/>
        <a:p>
          <a:endParaRPr lang="en-US"/>
        </a:p>
      </dgm:t>
    </dgm:pt>
    <dgm:pt modelId="{CC3B9765-5A22-43C5-809B-CE171267F66C}" type="pres">
      <dgm:prSet presAssocID="{9075DB8C-C221-4E3D-A2C7-3BEBCF4FF5D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FBB3A66-8086-4464-9543-4AB0D9862173}" type="pres">
      <dgm:prSet presAssocID="{06C44A3D-F039-47D8-8E15-5480220531C3}" presName="dummy" presStyleCnt="0"/>
      <dgm:spPr/>
    </dgm:pt>
    <dgm:pt modelId="{3A1BB895-8A4D-4A86-8AAC-9C6DFFE84DC4}" type="pres">
      <dgm:prSet presAssocID="{06C44A3D-F039-47D8-8E15-5480220531C3}" presName="node" presStyleLbl="revTx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2FA209-97CD-431B-AC2B-4EAFFC8F7159}" type="pres">
      <dgm:prSet presAssocID="{6F55577F-528C-496E-99CF-4DABF7A7A091}" presName="sibTrans" presStyleLbl="node1" presStyleIdx="0" presStyleCnt="8"/>
      <dgm:spPr/>
      <dgm:t>
        <a:bodyPr/>
        <a:lstStyle/>
        <a:p>
          <a:endParaRPr lang="en-US"/>
        </a:p>
      </dgm:t>
    </dgm:pt>
    <dgm:pt modelId="{0007917C-0731-4895-9B9F-5D7BEE128F17}" type="pres">
      <dgm:prSet presAssocID="{52A72663-9B83-4C87-9CE6-56DBA0A190B3}" presName="dummy" presStyleCnt="0"/>
      <dgm:spPr/>
    </dgm:pt>
    <dgm:pt modelId="{1B2CCBA3-C999-4670-8C9F-BE9F85C9DCA7}" type="pres">
      <dgm:prSet presAssocID="{52A72663-9B83-4C87-9CE6-56DBA0A190B3}" presName="node" presStyleLbl="revTx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B1F93C-BE4F-4666-9D61-0A9AA7D621FD}" type="pres">
      <dgm:prSet presAssocID="{653B69C5-8B91-4195-B4EC-4D99B41BA128}" presName="sibTrans" presStyleLbl="node1" presStyleIdx="1" presStyleCnt="8" custLinFactNeighborX="463" custLinFactNeighborY="-254"/>
      <dgm:spPr/>
      <dgm:t>
        <a:bodyPr/>
        <a:lstStyle/>
        <a:p>
          <a:endParaRPr lang="en-US"/>
        </a:p>
      </dgm:t>
    </dgm:pt>
    <dgm:pt modelId="{D8421C20-6FCC-44FB-AE36-E2A103A8FAC1}" type="pres">
      <dgm:prSet presAssocID="{C7A9B3AB-65CE-413A-8B58-6E451D3E1C7B}" presName="dummy" presStyleCnt="0"/>
      <dgm:spPr/>
    </dgm:pt>
    <dgm:pt modelId="{F57EA0EA-8503-4B3E-8A27-CE034F7132FC}" type="pres">
      <dgm:prSet presAssocID="{C7A9B3AB-65CE-413A-8B58-6E451D3E1C7B}" presName="node" presStyleLbl="revTx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61152-1A30-410B-B454-A0630515FDCE}" type="pres">
      <dgm:prSet presAssocID="{B7C53CCF-7A14-43FC-B5A0-540EECAC880D}" presName="sibTrans" presStyleLbl="node1" presStyleIdx="2" presStyleCnt="8"/>
      <dgm:spPr/>
      <dgm:t>
        <a:bodyPr/>
        <a:lstStyle/>
        <a:p>
          <a:endParaRPr lang="en-US"/>
        </a:p>
      </dgm:t>
    </dgm:pt>
    <dgm:pt modelId="{D9D436D1-AED5-4ADB-A8C1-A1FB57104485}" type="pres">
      <dgm:prSet presAssocID="{A5ADE10E-8BC6-4C0B-8D1E-B78043D08C93}" presName="dummy" presStyleCnt="0"/>
      <dgm:spPr/>
    </dgm:pt>
    <dgm:pt modelId="{FB6B19FF-A2A4-4FFA-8BFF-DF4D020CE393}" type="pres">
      <dgm:prSet presAssocID="{A5ADE10E-8BC6-4C0B-8D1E-B78043D08C93}" presName="node" presStyleLbl="revTx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D2D23F-AFF0-4A34-A6DA-D9E63F2CA203}" type="pres">
      <dgm:prSet presAssocID="{5D4C8949-8149-4E4E-83DC-FACAFEEC106E}" presName="sibTrans" presStyleLbl="node1" presStyleIdx="3" presStyleCnt="8"/>
      <dgm:spPr/>
      <dgm:t>
        <a:bodyPr/>
        <a:lstStyle/>
        <a:p>
          <a:endParaRPr lang="en-US"/>
        </a:p>
      </dgm:t>
    </dgm:pt>
    <dgm:pt modelId="{259E91BF-BF3F-4783-9FA7-5B970422DA75}" type="pres">
      <dgm:prSet presAssocID="{23B45576-B55B-43A6-8B06-AD443A0D1717}" presName="dummy" presStyleCnt="0"/>
      <dgm:spPr/>
    </dgm:pt>
    <dgm:pt modelId="{E31C1BE3-C842-43F1-B061-DCA0803ABBDD}" type="pres">
      <dgm:prSet presAssocID="{23B45576-B55B-43A6-8B06-AD443A0D1717}" presName="node" presStyleLbl="revTx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1A697B-6F82-4C66-BF02-72B1ECF26080}" type="pres">
      <dgm:prSet presAssocID="{23353E87-F4D9-42D1-9D06-F14CE4B5443B}" presName="sibTrans" presStyleLbl="node1" presStyleIdx="4" presStyleCnt="8"/>
      <dgm:spPr/>
      <dgm:t>
        <a:bodyPr/>
        <a:lstStyle/>
        <a:p>
          <a:endParaRPr lang="en-US"/>
        </a:p>
      </dgm:t>
    </dgm:pt>
    <dgm:pt modelId="{ABB90FFA-EB87-4704-8467-B37851750617}" type="pres">
      <dgm:prSet presAssocID="{E3F9D8C1-0411-4E28-AF38-C68EE5ED7D3B}" presName="dummy" presStyleCnt="0"/>
      <dgm:spPr/>
    </dgm:pt>
    <dgm:pt modelId="{6C900661-4197-43AF-A339-389B65AF4416}" type="pres">
      <dgm:prSet presAssocID="{E3F9D8C1-0411-4E28-AF38-C68EE5ED7D3B}" presName="node" presStyleLbl="revTx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F20DF-B681-4122-B5E1-936019E9BCEF}" type="pres">
      <dgm:prSet presAssocID="{AEA6D2D4-CA39-43C5-ABF0-36A9C108BF6F}" presName="sibTrans" presStyleLbl="node1" presStyleIdx="5" presStyleCnt="8"/>
      <dgm:spPr/>
      <dgm:t>
        <a:bodyPr/>
        <a:lstStyle/>
        <a:p>
          <a:endParaRPr lang="en-US"/>
        </a:p>
      </dgm:t>
    </dgm:pt>
    <dgm:pt modelId="{E46ABAE8-68EC-4289-B924-FF7C6DE50897}" type="pres">
      <dgm:prSet presAssocID="{0EDA6DA1-FB37-4930-BF66-F09CED971810}" presName="dummy" presStyleCnt="0"/>
      <dgm:spPr/>
    </dgm:pt>
    <dgm:pt modelId="{8E6C9877-6203-422C-B15C-BF71E11EE39D}" type="pres">
      <dgm:prSet presAssocID="{0EDA6DA1-FB37-4930-BF66-F09CED971810}" presName="node" presStyleLbl="revTx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74FD73-B0F8-4EEE-A464-9C3F656D65D4}" type="pres">
      <dgm:prSet presAssocID="{631C75A1-3C75-431C-B102-063526F6C0B0}" presName="sibTrans" presStyleLbl="node1" presStyleIdx="6" presStyleCnt="8"/>
      <dgm:spPr/>
      <dgm:t>
        <a:bodyPr/>
        <a:lstStyle/>
        <a:p>
          <a:endParaRPr lang="en-US"/>
        </a:p>
      </dgm:t>
    </dgm:pt>
    <dgm:pt modelId="{714A58A5-3BDE-493E-8A1A-7EA210FCBB1B}" type="pres">
      <dgm:prSet presAssocID="{6E72DC9E-CD3D-410A-BD95-FD6BCDEAAA4F}" presName="dummy" presStyleCnt="0"/>
      <dgm:spPr/>
    </dgm:pt>
    <dgm:pt modelId="{C747D2DF-AA00-429A-8BF4-16207A2AABC1}" type="pres">
      <dgm:prSet presAssocID="{6E72DC9E-CD3D-410A-BD95-FD6BCDEAAA4F}" presName="node" presStyleLbl="revTx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19CBE3-7E59-484E-BE84-5B58E89D3210}" type="pres">
      <dgm:prSet presAssocID="{3238CEC7-E041-4C71-BB22-034F41C516CA}" presName="sibTrans" presStyleLbl="node1" presStyleIdx="7" presStyleCnt="8"/>
      <dgm:spPr/>
      <dgm:t>
        <a:bodyPr/>
        <a:lstStyle/>
        <a:p>
          <a:endParaRPr lang="en-US"/>
        </a:p>
      </dgm:t>
    </dgm:pt>
  </dgm:ptLst>
  <dgm:cxnLst>
    <dgm:cxn modelId="{6D55498B-8F78-48C5-A679-3C0F6181448A}" type="presOf" srcId="{AEA6D2D4-CA39-43C5-ABF0-36A9C108BF6F}" destId="{F95F20DF-B681-4122-B5E1-936019E9BCEF}" srcOrd="0" destOrd="0" presId="urn:microsoft.com/office/officeart/2005/8/layout/cycle1"/>
    <dgm:cxn modelId="{C6CDCFD7-3B99-41E5-8A1E-3BFC8CF0F73B}" type="presOf" srcId="{E3F9D8C1-0411-4E28-AF38-C68EE5ED7D3B}" destId="{6C900661-4197-43AF-A339-389B65AF4416}" srcOrd="0" destOrd="0" presId="urn:microsoft.com/office/officeart/2005/8/layout/cycle1"/>
    <dgm:cxn modelId="{F06EFB35-E145-4EBB-9B5C-DFF4B89AA599}" type="presOf" srcId="{631C75A1-3C75-431C-B102-063526F6C0B0}" destId="{3674FD73-B0F8-4EEE-A464-9C3F656D65D4}" srcOrd="0" destOrd="0" presId="urn:microsoft.com/office/officeart/2005/8/layout/cycle1"/>
    <dgm:cxn modelId="{762A986F-A477-4649-A9E3-FF2923EEB34E}" type="presOf" srcId="{3238CEC7-E041-4C71-BB22-034F41C516CA}" destId="{7019CBE3-7E59-484E-BE84-5B58E89D3210}" srcOrd="0" destOrd="0" presId="urn:microsoft.com/office/officeart/2005/8/layout/cycle1"/>
    <dgm:cxn modelId="{3DA218D0-21BE-43E9-B863-32A147B27630}" type="presOf" srcId="{5D4C8949-8149-4E4E-83DC-FACAFEEC106E}" destId="{17D2D23F-AFF0-4A34-A6DA-D9E63F2CA203}" srcOrd="0" destOrd="0" presId="urn:microsoft.com/office/officeart/2005/8/layout/cycle1"/>
    <dgm:cxn modelId="{BCE45F29-4681-4773-8D5A-BE7D01742B97}" type="presOf" srcId="{653B69C5-8B91-4195-B4EC-4D99B41BA128}" destId="{3AB1F93C-BE4F-4666-9D61-0A9AA7D621FD}" srcOrd="0" destOrd="0" presId="urn:microsoft.com/office/officeart/2005/8/layout/cycle1"/>
    <dgm:cxn modelId="{68B0BC28-CDB1-4BD3-AFC0-FE1D376DAD22}" type="presOf" srcId="{06C44A3D-F039-47D8-8E15-5480220531C3}" destId="{3A1BB895-8A4D-4A86-8AAC-9C6DFFE84DC4}" srcOrd="0" destOrd="0" presId="urn:microsoft.com/office/officeart/2005/8/layout/cycle1"/>
    <dgm:cxn modelId="{0D8FD3D5-C881-4B50-983A-60D44B1213EF}" srcId="{9075DB8C-C221-4E3D-A2C7-3BEBCF4FF5DF}" destId="{0EDA6DA1-FB37-4930-BF66-F09CED971810}" srcOrd="6" destOrd="0" parTransId="{D654620F-8AC4-49C4-B7ED-3F75736387D5}" sibTransId="{631C75A1-3C75-431C-B102-063526F6C0B0}"/>
    <dgm:cxn modelId="{28CAA8FB-9688-4242-8262-74E0101D31B9}" type="presOf" srcId="{6F55577F-528C-496E-99CF-4DABF7A7A091}" destId="{872FA209-97CD-431B-AC2B-4EAFFC8F7159}" srcOrd="0" destOrd="0" presId="urn:microsoft.com/office/officeart/2005/8/layout/cycle1"/>
    <dgm:cxn modelId="{53B9F65D-AED9-4C71-967A-0EFB2B59DC30}" srcId="{9075DB8C-C221-4E3D-A2C7-3BEBCF4FF5DF}" destId="{A5ADE10E-8BC6-4C0B-8D1E-B78043D08C93}" srcOrd="3" destOrd="0" parTransId="{AF3CDCBF-4949-41FB-8747-EBA179053C03}" sibTransId="{5D4C8949-8149-4E4E-83DC-FACAFEEC106E}"/>
    <dgm:cxn modelId="{2A1FE4B6-D150-4153-98C8-589FA077156E}" srcId="{9075DB8C-C221-4E3D-A2C7-3BEBCF4FF5DF}" destId="{52A72663-9B83-4C87-9CE6-56DBA0A190B3}" srcOrd="1" destOrd="0" parTransId="{90506FBA-1FA6-490A-875C-2E596D284EDB}" sibTransId="{653B69C5-8B91-4195-B4EC-4D99B41BA128}"/>
    <dgm:cxn modelId="{3BABB480-BAED-48BE-8FF6-8AACFEE44300}" type="presOf" srcId="{23B45576-B55B-43A6-8B06-AD443A0D1717}" destId="{E31C1BE3-C842-43F1-B061-DCA0803ABBDD}" srcOrd="0" destOrd="0" presId="urn:microsoft.com/office/officeart/2005/8/layout/cycle1"/>
    <dgm:cxn modelId="{112AD909-D69A-4E1F-8907-BB898117E578}" srcId="{9075DB8C-C221-4E3D-A2C7-3BEBCF4FF5DF}" destId="{E3F9D8C1-0411-4E28-AF38-C68EE5ED7D3B}" srcOrd="5" destOrd="0" parTransId="{9EDBC553-D378-42B0-B6EB-22485C38ABB0}" sibTransId="{AEA6D2D4-CA39-43C5-ABF0-36A9C108BF6F}"/>
    <dgm:cxn modelId="{8529535D-E070-4BCD-9B22-D7086F438CD6}" type="presOf" srcId="{9075DB8C-C221-4E3D-A2C7-3BEBCF4FF5DF}" destId="{CC3B9765-5A22-43C5-809B-CE171267F66C}" srcOrd="0" destOrd="0" presId="urn:microsoft.com/office/officeart/2005/8/layout/cycle1"/>
    <dgm:cxn modelId="{1B148A46-2026-478B-8A4F-7621761526F0}" srcId="{9075DB8C-C221-4E3D-A2C7-3BEBCF4FF5DF}" destId="{C7A9B3AB-65CE-413A-8B58-6E451D3E1C7B}" srcOrd="2" destOrd="0" parTransId="{A3BCEFFA-7796-4C3D-8FBE-37B456BB3F90}" sibTransId="{B7C53CCF-7A14-43FC-B5A0-540EECAC880D}"/>
    <dgm:cxn modelId="{29CA7CDD-16BB-424A-B141-808D51C6001F}" type="presOf" srcId="{23353E87-F4D9-42D1-9D06-F14CE4B5443B}" destId="{C11A697B-6F82-4C66-BF02-72B1ECF26080}" srcOrd="0" destOrd="0" presId="urn:microsoft.com/office/officeart/2005/8/layout/cycle1"/>
    <dgm:cxn modelId="{BC726150-A1E5-4566-9178-C7AA74C8567D}" srcId="{9075DB8C-C221-4E3D-A2C7-3BEBCF4FF5DF}" destId="{6E72DC9E-CD3D-410A-BD95-FD6BCDEAAA4F}" srcOrd="7" destOrd="0" parTransId="{7DA87F9C-729E-447C-AFDB-93F1EC71AFB9}" sibTransId="{3238CEC7-E041-4C71-BB22-034F41C516CA}"/>
    <dgm:cxn modelId="{48D15E08-6057-41B9-87B0-F3499F649EB9}" type="presOf" srcId="{C7A9B3AB-65CE-413A-8B58-6E451D3E1C7B}" destId="{F57EA0EA-8503-4B3E-8A27-CE034F7132FC}" srcOrd="0" destOrd="0" presId="urn:microsoft.com/office/officeart/2005/8/layout/cycle1"/>
    <dgm:cxn modelId="{3A1F3121-D2D1-49F8-B5E4-251676BACE4A}" type="presOf" srcId="{6E72DC9E-CD3D-410A-BD95-FD6BCDEAAA4F}" destId="{C747D2DF-AA00-429A-8BF4-16207A2AABC1}" srcOrd="0" destOrd="0" presId="urn:microsoft.com/office/officeart/2005/8/layout/cycle1"/>
    <dgm:cxn modelId="{A386D764-C32B-4060-BAD6-9AFDDDF9B15B}" type="presOf" srcId="{A5ADE10E-8BC6-4C0B-8D1E-B78043D08C93}" destId="{FB6B19FF-A2A4-4FFA-8BFF-DF4D020CE393}" srcOrd="0" destOrd="0" presId="urn:microsoft.com/office/officeart/2005/8/layout/cycle1"/>
    <dgm:cxn modelId="{E8EAB0EE-9A0A-49BC-81DE-8FF540ACBD9D}" srcId="{9075DB8C-C221-4E3D-A2C7-3BEBCF4FF5DF}" destId="{06C44A3D-F039-47D8-8E15-5480220531C3}" srcOrd="0" destOrd="0" parTransId="{C6EE9C67-E1F0-4806-9A01-8FC4A768FCE7}" sibTransId="{6F55577F-528C-496E-99CF-4DABF7A7A091}"/>
    <dgm:cxn modelId="{6F5461D1-8EF3-45FE-A749-4FF6B7AF7168}" type="presOf" srcId="{B7C53CCF-7A14-43FC-B5A0-540EECAC880D}" destId="{EAD61152-1A30-410B-B454-A0630515FDCE}" srcOrd="0" destOrd="0" presId="urn:microsoft.com/office/officeart/2005/8/layout/cycle1"/>
    <dgm:cxn modelId="{B87B1CC3-0A5F-4995-9EAB-9004BE42BAE0}" type="presOf" srcId="{0EDA6DA1-FB37-4930-BF66-F09CED971810}" destId="{8E6C9877-6203-422C-B15C-BF71E11EE39D}" srcOrd="0" destOrd="0" presId="urn:microsoft.com/office/officeart/2005/8/layout/cycle1"/>
    <dgm:cxn modelId="{DD6C1F3F-67EF-48DF-94BA-B3495886F93D}" srcId="{9075DB8C-C221-4E3D-A2C7-3BEBCF4FF5DF}" destId="{23B45576-B55B-43A6-8B06-AD443A0D1717}" srcOrd="4" destOrd="0" parTransId="{57E26F88-4A75-4517-BF9D-36ACA8F72EE5}" sibTransId="{23353E87-F4D9-42D1-9D06-F14CE4B5443B}"/>
    <dgm:cxn modelId="{098AB0FE-2E33-40C0-B74D-358D6D2F7A92}" type="presOf" srcId="{52A72663-9B83-4C87-9CE6-56DBA0A190B3}" destId="{1B2CCBA3-C999-4670-8C9F-BE9F85C9DCA7}" srcOrd="0" destOrd="0" presId="urn:microsoft.com/office/officeart/2005/8/layout/cycle1"/>
    <dgm:cxn modelId="{65D9250D-42D8-4E0E-99A4-7E0AEBDCF4CD}" type="presParOf" srcId="{CC3B9765-5A22-43C5-809B-CE171267F66C}" destId="{AFBB3A66-8086-4464-9543-4AB0D9862173}" srcOrd="0" destOrd="0" presId="urn:microsoft.com/office/officeart/2005/8/layout/cycle1"/>
    <dgm:cxn modelId="{DBD850DD-154A-4F22-9D4A-239A08A3FBCA}" type="presParOf" srcId="{CC3B9765-5A22-43C5-809B-CE171267F66C}" destId="{3A1BB895-8A4D-4A86-8AAC-9C6DFFE84DC4}" srcOrd="1" destOrd="0" presId="urn:microsoft.com/office/officeart/2005/8/layout/cycle1"/>
    <dgm:cxn modelId="{1DD7D81B-CB7E-411A-93F3-36AB110FF717}" type="presParOf" srcId="{CC3B9765-5A22-43C5-809B-CE171267F66C}" destId="{872FA209-97CD-431B-AC2B-4EAFFC8F7159}" srcOrd="2" destOrd="0" presId="urn:microsoft.com/office/officeart/2005/8/layout/cycle1"/>
    <dgm:cxn modelId="{4A476A3A-15D1-4208-A707-DFFF6FA1E16B}" type="presParOf" srcId="{CC3B9765-5A22-43C5-809B-CE171267F66C}" destId="{0007917C-0731-4895-9B9F-5D7BEE128F17}" srcOrd="3" destOrd="0" presId="urn:microsoft.com/office/officeart/2005/8/layout/cycle1"/>
    <dgm:cxn modelId="{43490186-89C8-4652-9045-0CC2C4616F10}" type="presParOf" srcId="{CC3B9765-5A22-43C5-809B-CE171267F66C}" destId="{1B2CCBA3-C999-4670-8C9F-BE9F85C9DCA7}" srcOrd="4" destOrd="0" presId="urn:microsoft.com/office/officeart/2005/8/layout/cycle1"/>
    <dgm:cxn modelId="{7EA773D0-55A3-46F5-A848-72D28F37D1D9}" type="presParOf" srcId="{CC3B9765-5A22-43C5-809B-CE171267F66C}" destId="{3AB1F93C-BE4F-4666-9D61-0A9AA7D621FD}" srcOrd="5" destOrd="0" presId="urn:microsoft.com/office/officeart/2005/8/layout/cycle1"/>
    <dgm:cxn modelId="{AE75ABE1-44BC-441D-BA33-462731C08D02}" type="presParOf" srcId="{CC3B9765-5A22-43C5-809B-CE171267F66C}" destId="{D8421C20-6FCC-44FB-AE36-E2A103A8FAC1}" srcOrd="6" destOrd="0" presId="urn:microsoft.com/office/officeart/2005/8/layout/cycle1"/>
    <dgm:cxn modelId="{70700878-8E13-428D-A1B2-0E3A94E10624}" type="presParOf" srcId="{CC3B9765-5A22-43C5-809B-CE171267F66C}" destId="{F57EA0EA-8503-4B3E-8A27-CE034F7132FC}" srcOrd="7" destOrd="0" presId="urn:microsoft.com/office/officeart/2005/8/layout/cycle1"/>
    <dgm:cxn modelId="{C527094D-B7D2-432F-BFD4-61F0EBBB44BE}" type="presParOf" srcId="{CC3B9765-5A22-43C5-809B-CE171267F66C}" destId="{EAD61152-1A30-410B-B454-A0630515FDCE}" srcOrd="8" destOrd="0" presId="urn:microsoft.com/office/officeart/2005/8/layout/cycle1"/>
    <dgm:cxn modelId="{FFC46550-EB6D-4905-80C8-DD5DB056D86E}" type="presParOf" srcId="{CC3B9765-5A22-43C5-809B-CE171267F66C}" destId="{D9D436D1-AED5-4ADB-A8C1-A1FB57104485}" srcOrd="9" destOrd="0" presId="urn:microsoft.com/office/officeart/2005/8/layout/cycle1"/>
    <dgm:cxn modelId="{FB5826A9-27E2-419F-9CFD-4F538AA64620}" type="presParOf" srcId="{CC3B9765-5A22-43C5-809B-CE171267F66C}" destId="{FB6B19FF-A2A4-4FFA-8BFF-DF4D020CE393}" srcOrd="10" destOrd="0" presId="urn:microsoft.com/office/officeart/2005/8/layout/cycle1"/>
    <dgm:cxn modelId="{ED7711D7-F174-423C-AF7A-085DBFF20848}" type="presParOf" srcId="{CC3B9765-5A22-43C5-809B-CE171267F66C}" destId="{17D2D23F-AFF0-4A34-A6DA-D9E63F2CA203}" srcOrd="11" destOrd="0" presId="urn:microsoft.com/office/officeart/2005/8/layout/cycle1"/>
    <dgm:cxn modelId="{3B01B14F-37CD-4E79-94AE-3E0BC5D6A2C3}" type="presParOf" srcId="{CC3B9765-5A22-43C5-809B-CE171267F66C}" destId="{259E91BF-BF3F-4783-9FA7-5B970422DA75}" srcOrd="12" destOrd="0" presId="urn:microsoft.com/office/officeart/2005/8/layout/cycle1"/>
    <dgm:cxn modelId="{5B9249BA-C552-4BA7-9F73-E1D0B0D80D3F}" type="presParOf" srcId="{CC3B9765-5A22-43C5-809B-CE171267F66C}" destId="{E31C1BE3-C842-43F1-B061-DCA0803ABBDD}" srcOrd="13" destOrd="0" presId="urn:microsoft.com/office/officeart/2005/8/layout/cycle1"/>
    <dgm:cxn modelId="{3B5872A5-62D6-4710-9E50-30339E03A14D}" type="presParOf" srcId="{CC3B9765-5A22-43C5-809B-CE171267F66C}" destId="{C11A697B-6F82-4C66-BF02-72B1ECF26080}" srcOrd="14" destOrd="0" presId="urn:microsoft.com/office/officeart/2005/8/layout/cycle1"/>
    <dgm:cxn modelId="{360B71C1-8F89-4B5A-8442-783B0E179E44}" type="presParOf" srcId="{CC3B9765-5A22-43C5-809B-CE171267F66C}" destId="{ABB90FFA-EB87-4704-8467-B37851750617}" srcOrd="15" destOrd="0" presId="urn:microsoft.com/office/officeart/2005/8/layout/cycle1"/>
    <dgm:cxn modelId="{BFA32056-8282-4AEC-A5E9-DC9C9E7DDCF8}" type="presParOf" srcId="{CC3B9765-5A22-43C5-809B-CE171267F66C}" destId="{6C900661-4197-43AF-A339-389B65AF4416}" srcOrd="16" destOrd="0" presId="urn:microsoft.com/office/officeart/2005/8/layout/cycle1"/>
    <dgm:cxn modelId="{A01373A5-612C-424E-9B35-1A710AA18E50}" type="presParOf" srcId="{CC3B9765-5A22-43C5-809B-CE171267F66C}" destId="{F95F20DF-B681-4122-B5E1-936019E9BCEF}" srcOrd="17" destOrd="0" presId="urn:microsoft.com/office/officeart/2005/8/layout/cycle1"/>
    <dgm:cxn modelId="{78699DB0-F56B-48E1-9BB6-2D296C93B412}" type="presParOf" srcId="{CC3B9765-5A22-43C5-809B-CE171267F66C}" destId="{E46ABAE8-68EC-4289-B924-FF7C6DE50897}" srcOrd="18" destOrd="0" presId="urn:microsoft.com/office/officeart/2005/8/layout/cycle1"/>
    <dgm:cxn modelId="{4BF870A2-ADE0-4EE8-8B42-AE18EA09E818}" type="presParOf" srcId="{CC3B9765-5A22-43C5-809B-CE171267F66C}" destId="{8E6C9877-6203-422C-B15C-BF71E11EE39D}" srcOrd="19" destOrd="0" presId="urn:microsoft.com/office/officeart/2005/8/layout/cycle1"/>
    <dgm:cxn modelId="{68585A76-118A-45F3-A324-7E95DB0DF17A}" type="presParOf" srcId="{CC3B9765-5A22-43C5-809B-CE171267F66C}" destId="{3674FD73-B0F8-4EEE-A464-9C3F656D65D4}" srcOrd="20" destOrd="0" presId="urn:microsoft.com/office/officeart/2005/8/layout/cycle1"/>
    <dgm:cxn modelId="{1AFFBB9F-74D9-47F1-B0F4-64ED4E6FB7BA}" type="presParOf" srcId="{CC3B9765-5A22-43C5-809B-CE171267F66C}" destId="{714A58A5-3BDE-493E-8A1A-7EA210FCBB1B}" srcOrd="21" destOrd="0" presId="urn:microsoft.com/office/officeart/2005/8/layout/cycle1"/>
    <dgm:cxn modelId="{13F4C255-DC5B-480A-ACFC-73027F0EF6E0}" type="presParOf" srcId="{CC3B9765-5A22-43C5-809B-CE171267F66C}" destId="{C747D2DF-AA00-429A-8BF4-16207A2AABC1}" srcOrd="22" destOrd="0" presId="urn:microsoft.com/office/officeart/2005/8/layout/cycle1"/>
    <dgm:cxn modelId="{25267AC4-7D40-4210-A64D-7FA8ECA89966}" type="presParOf" srcId="{CC3B9765-5A22-43C5-809B-CE171267F66C}" destId="{7019CBE3-7E59-484E-BE84-5B58E89D3210}" srcOrd="23" destOrd="0" presId="urn:microsoft.com/office/officeart/2005/8/layout/cycle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579492F-87B8-4190-A965-B0EC5F1CDAC4}" type="doc">
      <dgm:prSet loTypeId="urn:microsoft.com/office/officeart/2005/8/layout/gear1" loCatId="process" qsTypeId="urn:microsoft.com/office/officeart/2005/8/quickstyle/3d2" qsCatId="3D" csTypeId="urn:microsoft.com/office/officeart/2005/8/colors/accent2_4" csCatId="accent2" phldr="1"/>
      <dgm:spPr/>
    </dgm:pt>
    <dgm:pt modelId="{1CFE7580-1CCD-41AC-B8A1-CB442BA64D86}">
      <dgm:prSet phldrT="[Text]"/>
      <dgm:spPr/>
      <dgm:t>
        <a:bodyPr/>
        <a:lstStyle/>
        <a:p>
          <a:r>
            <a:rPr lang="en-US" b="1" dirty="0" smtClean="0"/>
            <a:t>SEO</a:t>
          </a:r>
          <a:endParaRPr lang="en-US" b="1" dirty="0"/>
        </a:p>
      </dgm:t>
    </dgm:pt>
    <dgm:pt modelId="{311027AC-E42D-484C-BF58-D7258D7B9E67}" type="parTrans" cxnId="{35F94971-6777-4CFB-9029-E7C8B9288D46}">
      <dgm:prSet/>
      <dgm:spPr/>
      <dgm:t>
        <a:bodyPr/>
        <a:lstStyle/>
        <a:p>
          <a:endParaRPr lang="en-US"/>
        </a:p>
      </dgm:t>
    </dgm:pt>
    <dgm:pt modelId="{A9D46E38-7AB4-425E-81BE-A9DA3BD07B7C}" type="sibTrans" cxnId="{35F94971-6777-4CFB-9029-E7C8B9288D46}">
      <dgm:prSet/>
      <dgm:spPr/>
      <dgm:t>
        <a:bodyPr/>
        <a:lstStyle/>
        <a:p>
          <a:endParaRPr lang="en-US"/>
        </a:p>
      </dgm:t>
    </dgm:pt>
    <dgm:pt modelId="{3CF869C4-EBDC-46E4-AE1A-A9AB9F9EA323}">
      <dgm:prSet phldrT="[Text]"/>
      <dgm:spPr/>
      <dgm:t>
        <a:bodyPr/>
        <a:lstStyle/>
        <a:p>
          <a:r>
            <a:rPr lang="en-US" b="1" dirty="0" smtClean="0"/>
            <a:t>Site Structure</a:t>
          </a:r>
          <a:endParaRPr lang="en-US" b="1" dirty="0"/>
        </a:p>
      </dgm:t>
    </dgm:pt>
    <dgm:pt modelId="{8241ACA5-96DF-4DA8-977A-C8FE3976329F}" type="parTrans" cxnId="{A18DA8CC-B593-421B-B51F-CA4B96583DA9}">
      <dgm:prSet/>
      <dgm:spPr/>
      <dgm:t>
        <a:bodyPr/>
        <a:lstStyle/>
        <a:p>
          <a:endParaRPr lang="en-US"/>
        </a:p>
      </dgm:t>
    </dgm:pt>
    <dgm:pt modelId="{62297C8F-BD72-4F3A-9941-F2B1C8814A31}" type="sibTrans" cxnId="{A18DA8CC-B593-421B-B51F-CA4B96583DA9}">
      <dgm:prSet/>
      <dgm:spPr/>
      <dgm:t>
        <a:bodyPr/>
        <a:lstStyle/>
        <a:p>
          <a:endParaRPr lang="en-US"/>
        </a:p>
      </dgm:t>
    </dgm:pt>
    <dgm:pt modelId="{E4A9B89A-AB21-4314-B86C-9A927105D3F5}">
      <dgm:prSet phldrT="[Text]"/>
      <dgm:spPr/>
      <dgm:t>
        <a:bodyPr/>
        <a:lstStyle/>
        <a:p>
          <a:r>
            <a:rPr lang="en-US" b="1" dirty="0" smtClean="0"/>
            <a:t>Each Component</a:t>
          </a:r>
          <a:endParaRPr lang="en-US" b="1" dirty="0"/>
        </a:p>
      </dgm:t>
    </dgm:pt>
    <dgm:pt modelId="{150E17AA-14C5-4D6E-8CEB-6083B3705339}" type="parTrans" cxnId="{17A99B48-4B5E-4075-B971-71BD9FA8CDE9}">
      <dgm:prSet/>
      <dgm:spPr/>
      <dgm:t>
        <a:bodyPr/>
        <a:lstStyle/>
        <a:p>
          <a:endParaRPr lang="en-US"/>
        </a:p>
      </dgm:t>
    </dgm:pt>
    <dgm:pt modelId="{A2EB193F-A5CC-4295-8276-91370AB9ADEE}" type="sibTrans" cxnId="{17A99B48-4B5E-4075-B971-71BD9FA8CDE9}">
      <dgm:prSet/>
      <dgm:spPr/>
      <dgm:t>
        <a:bodyPr/>
        <a:lstStyle/>
        <a:p>
          <a:endParaRPr lang="en-US"/>
        </a:p>
      </dgm:t>
    </dgm:pt>
    <dgm:pt modelId="{E69CF558-F8E2-4200-88AA-53F8F79C6880}" type="pres">
      <dgm:prSet presAssocID="{C579492F-87B8-4190-A965-B0EC5F1CDAC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9BDAA1DE-9F63-4FE4-B1D8-9FD766D1A2EB}" type="pres">
      <dgm:prSet presAssocID="{1CFE7580-1CCD-41AC-B8A1-CB442BA64D86}" presName="gear1" presStyleLbl="node1" presStyleIdx="0" presStyleCnt="3" custScaleX="74100" custScaleY="7060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1E3CCF-9ECF-4564-99E9-B9897E0CEBFA}" type="pres">
      <dgm:prSet presAssocID="{1CFE7580-1CCD-41AC-B8A1-CB442BA64D86}" presName="gear1srcNode" presStyleLbl="node1" presStyleIdx="0" presStyleCnt="3"/>
      <dgm:spPr/>
      <dgm:t>
        <a:bodyPr/>
        <a:lstStyle/>
        <a:p>
          <a:endParaRPr lang="en-US"/>
        </a:p>
      </dgm:t>
    </dgm:pt>
    <dgm:pt modelId="{75B3D7B3-BEBC-4C3C-AE27-B4FCFA7C2F62}" type="pres">
      <dgm:prSet presAssocID="{1CFE7580-1CCD-41AC-B8A1-CB442BA64D86}" presName="gear1dstNode" presStyleLbl="node1" presStyleIdx="0" presStyleCnt="3"/>
      <dgm:spPr/>
      <dgm:t>
        <a:bodyPr/>
        <a:lstStyle/>
        <a:p>
          <a:endParaRPr lang="en-US"/>
        </a:p>
      </dgm:t>
    </dgm:pt>
    <dgm:pt modelId="{3ABB9BB1-5C65-4C34-B53C-A4B04A21DD97}" type="pres">
      <dgm:prSet presAssocID="{3CF869C4-EBDC-46E4-AE1A-A9AB9F9EA323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06DDA3-3E72-48AC-866B-51DC401EECE0}" type="pres">
      <dgm:prSet presAssocID="{3CF869C4-EBDC-46E4-AE1A-A9AB9F9EA323}" presName="gear2srcNode" presStyleLbl="node1" presStyleIdx="1" presStyleCnt="3"/>
      <dgm:spPr/>
      <dgm:t>
        <a:bodyPr/>
        <a:lstStyle/>
        <a:p>
          <a:endParaRPr lang="en-US"/>
        </a:p>
      </dgm:t>
    </dgm:pt>
    <dgm:pt modelId="{D93BC46E-77E8-4690-B050-0ABA4C297B48}" type="pres">
      <dgm:prSet presAssocID="{3CF869C4-EBDC-46E4-AE1A-A9AB9F9EA323}" presName="gear2dstNode" presStyleLbl="node1" presStyleIdx="1" presStyleCnt="3"/>
      <dgm:spPr/>
      <dgm:t>
        <a:bodyPr/>
        <a:lstStyle/>
        <a:p>
          <a:endParaRPr lang="en-US"/>
        </a:p>
      </dgm:t>
    </dgm:pt>
    <dgm:pt modelId="{B49CB4A9-2E45-46F8-99DF-E4CA292FD771}" type="pres">
      <dgm:prSet presAssocID="{E4A9B89A-AB21-4314-B86C-9A927105D3F5}" presName="gear3" presStyleLbl="node1" presStyleIdx="2" presStyleCnt="3"/>
      <dgm:spPr/>
      <dgm:t>
        <a:bodyPr/>
        <a:lstStyle/>
        <a:p>
          <a:endParaRPr lang="en-US"/>
        </a:p>
      </dgm:t>
    </dgm:pt>
    <dgm:pt modelId="{F021A6E4-E1A1-4FC4-98E3-D236CC0136D0}" type="pres">
      <dgm:prSet presAssocID="{E4A9B89A-AB21-4314-B86C-9A927105D3F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7FCACA-78B6-4A3F-8C95-1B040ADDB207}" type="pres">
      <dgm:prSet presAssocID="{E4A9B89A-AB21-4314-B86C-9A927105D3F5}" presName="gear3srcNode" presStyleLbl="node1" presStyleIdx="2" presStyleCnt="3"/>
      <dgm:spPr/>
      <dgm:t>
        <a:bodyPr/>
        <a:lstStyle/>
        <a:p>
          <a:endParaRPr lang="en-US"/>
        </a:p>
      </dgm:t>
    </dgm:pt>
    <dgm:pt modelId="{1D4A3A88-0057-4808-9CE0-43EC6F77D313}" type="pres">
      <dgm:prSet presAssocID="{E4A9B89A-AB21-4314-B86C-9A927105D3F5}" presName="gear3dstNode" presStyleLbl="node1" presStyleIdx="2" presStyleCnt="3"/>
      <dgm:spPr/>
      <dgm:t>
        <a:bodyPr/>
        <a:lstStyle/>
        <a:p>
          <a:endParaRPr lang="en-US"/>
        </a:p>
      </dgm:t>
    </dgm:pt>
    <dgm:pt modelId="{F2B03541-E749-43AC-BB96-29E1243D5C07}" type="pres">
      <dgm:prSet presAssocID="{A9D46E38-7AB4-425E-81BE-A9DA3BD07B7C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5E42C5D9-2962-4CF4-B707-3A9B3CFC336B}" type="pres">
      <dgm:prSet presAssocID="{62297C8F-BD72-4F3A-9941-F2B1C8814A31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D8E7FBDF-30F6-4B4F-B994-2729F261E06E}" type="pres">
      <dgm:prSet presAssocID="{A2EB193F-A5CC-4295-8276-91370AB9ADEE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07D7C63-9EEF-474A-A123-BB729CB74A32}" type="presOf" srcId="{E4A9B89A-AB21-4314-B86C-9A927105D3F5}" destId="{F021A6E4-E1A1-4FC4-98E3-D236CC0136D0}" srcOrd="1" destOrd="0" presId="urn:microsoft.com/office/officeart/2005/8/layout/gear1"/>
    <dgm:cxn modelId="{620CBDDF-C19E-46F6-9FF0-B5E70BFCB004}" type="presOf" srcId="{E4A9B89A-AB21-4314-B86C-9A927105D3F5}" destId="{AD7FCACA-78B6-4A3F-8C95-1B040ADDB207}" srcOrd="2" destOrd="0" presId="urn:microsoft.com/office/officeart/2005/8/layout/gear1"/>
    <dgm:cxn modelId="{64B1F191-DEE8-4501-B9CA-5B3ECBBB9BE5}" type="presOf" srcId="{A9D46E38-7AB4-425E-81BE-A9DA3BD07B7C}" destId="{F2B03541-E749-43AC-BB96-29E1243D5C07}" srcOrd="0" destOrd="0" presId="urn:microsoft.com/office/officeart/2005/8/layout/gear1"/>
    <dgm:cxn modelId="{2CE6A382-4327-474B-9064-CBF156C244DF}" type="presOf" srcId="{C579492F-87B8-4190-A965-B0EC5F1CDAC4}" destId="{E69CF558-F8E2-4200-88AA-53F8F79C6880}" srcOrd="0" destOrd="0" presId="urn:microsoft.com/office/officeart/2005/8/layout/gear1"/>
    <dgm:cxn modelId="{155915CB-2F1D-4891-AF7F-DEE0DDFF41EC}" type="presOf" srcId="{E4A9B89A-AB21-4314-B86C-9A927105D3F5}" destId="{1D4A3A88-0057-4808-9CE0-43EC6F77D313}" srcOrd="3" destOrd="0" presId="urn:microsoft.com/office/officeart/2005/8/layout/gear1"/>
    <dgm:cxn modelId="{37647E87-E54E-4340-B984-93AF99C5E5ED}" type="presOf" srcId="{3CF869C4-EBDC-46E4-AE1A-A9AB9F9EA323}" destId="{F106DDA3-3E72-48AC-866B-51DC401EECE0}" srcOrd="1" destOrd="0" presId="urn:microsoft.com/office/officeart/2005/8/layout/gear1"/>
    <dgm:cxn modelId="{E5BDCF19-A8CF-4DE4-9271-00E60776483B}" type="presOf" srcId="{3CF869C4-EBDC-46E4-AE1A-A9AB9F9EA323}" destId="{D93BC46E-77E8-4690-B050-0ABA4C297B48}" srcOrd="2" destOrd="0" presId="urn:microsoft.com/office/officeart/2005/8/layout/gear1"/>
    <dgm:cxn modelId="{F2847942-B9BB-4389-B1D8-47086F127DA2}" type="presOf" srcId="{62297C8F-BD72-4F3A-9941-F2B1C8814A31}" destId="{5E42C5D9-2962-4CF4-B707-3A9B3CFC336B}" srcOrd="0" destOrd="0" presId="urn:microsoft.com/office/officeart/2005/8/layout/gear1"/>
    <dgm:cxn modelId="{16D59DFC-F714-433E-814C-C80A44C603AD}" type="presOf" srcId="{E4A9B89A-AB21-4314-B86C-9A927105D3F5}" destId="{B49CB4A9-2E45-46F8-99DF-E4CA292FD771}" srcOrd="0" destOrd="0" presId="urn:microsoft.com/office/officeart/2005/8/layout/gear1"/>
    <dgm:cxn modelId="{35F94971-6777-4CFB-9029-E7C8B9288D46}" srcId="{C579492F-87B8-4190-A965-B0EC5F1CDAC4}" destId="{1CFE7580-1CCD-41AC-B8A1-CB442BA64D86}" srcOrd="0" destOrd="0" parTransId="{311027AC-E42D-484C-BF58-D7258D7B9E67}" sibTransId="{A9D46E38-7AB4-425E-81BE-A9DA3BD07B7C}"/>
    <dgm:cxn modelId="{50AE555F-6897-4C68-8D7B-F12BB9427A96}" type="presOf" srcId="{1CFE7580-1CCD-41AC-B8A1-CB442BA64D86}" destId="{9BDAA1DE-9F63-4FE4-B1D8-9FD766D1A2EB}" srcOrd="0" destOrd="0" presId="urn:microsoft.com/office/officeart/2005/8/layout/gear1"/>
    <dgm:cxn modelId="{F62424D0-FB46-453C-869F-C6349B14E072}" type="presOf" srcId="{1CFE7580-1CCD-41AC-B8A1-CB442BA64D86}" destId="{75B3D7B3-BEBC-4C3C-AE27-B4FCFA7C2F62}" srcOrd="2" destOrd="0" presId="urn:microsoft.com/office/officeart/2005/8/layout/gear1"/>
    <dgm:cxn modelId="{A18DA8CC-B593-421B-B51F-CA4B96583DA9}" srcId="{C579492F-87B8-4190-A965-B0EC5F1CDAC4}" destId="{3CF869C4-EBDC-46E4-AE1A-A9AB9F9EA323}" srcOrd="1" destOrd="0" parTransId="{8241ACA5-96DF-4DA8-977A-C8FE3976329F}" sibTransId="{62297C8F-BD72-4F3A-9941-F2B1C8814A31}"/>
    <dgm:cxn modelId="{17A99B48-4B5E-4075-B971-71BD9FA8CDE9}" srcId="{C579492F-87B8-4190-A965-B0EC5F1CDAC4}" destId="{E4A9B89A-AB21-4314-B86C-9A927105D3F5}" srcOrd="2" destOrd="0" parTransId="{150E17AA-14C5-4D6E-8CEB-6083B3705339}" sibTransId="{A2EB193F-A5CC-4295-8276-91370AB9ADEE}"/>
    <dgm:cxn modelId="{53455AAA-F76F-42CE-8023-1507B66E7EB8}" type="presOf" srcId="{1CFE7580-1CCD-41AC-B8A1-CB442BA64D86}" destId="{2D1E3CCF-9ECF-4564-99E9-B9897E0CEBFA}" srcOrd="1" destOrd="0" presId="urn:microsoft.com/office/officeart/2005/8/layout/gear1"/>
    <dgm:cxn modelId="{3A510992-FC8D-4444-9613-CF96BC45E539}" type="presOf" srcId="{A2EB193F-A5CC-4295-8276-91370AB9ADEE}" destId="{D8E7FBDF-30F6-4B4F-B994-2729F261E06E}" srcOrd="0" destOrd="0" presId="urn:microsoft.com/office/officeart/2005/8/layout/gear1"/>
    <dgm:cxn modelId="{615B94A7-47E6-4F99-89DF-A35FCCC69E23}" type="presOf" srcId="{3CF869C4-EBDC-46E4-AE1A-A9AB9F9EA323}" destId="{3ABB9BB1-5C65-4C34-B53C-A4B04A21DD97}" srcOrd="0" destOrd="0" presId="urn:microsoft.com/office/officeart/2005/8/layout/gear1"/>
    <dgm:cxn modelId="{6280210A-AC4C-4401-B6E3-AA48BC2221DA}" type="presParOf" srcId="{E69CF558-F8E2-4200-88AA-53F8F79C6880}" destId="{9BDAA1DE-9F63-4FE4-B1D8-9FD766D1A2EB}" srcOrd="0" destOrd="0" presId="urn:microsoft.com/office/officeart/2005/8/layout/gear1"/>
    <dgm:cxn modelId="{49C563AB-EC09-46C7-8004-F4C351B862A8}" type="presParOf" srcId="{E69CF558-F8E2-4200-88AA-53F8F79C6880}" destId="{2D1E3CCF-9ECF-4564-99E9-B9897E0CEBFA}" srcOrd="1" destOrd="0" presId="urn:microsoft.com/office/officeart/2005/8/layout/gear1"/>
    <dgm:cxn modelId="{1693D77B-2FD5-426F-8C35-1A14C0F2AF54}" type="presParOf" srcId="{E69CF558-F8E2-4200-88AA-53F8F79C6880}" destId="{75B3D7B3-BEBC-4C3C-AE27-B4FCFA7C2F62}" srcOrd="2" destOrd="0" presId="urn:microsoft.com/office/officeart/2005/8/layout/gear1"/>
    <dgm:cxn modelId="{9BF9718B-1A9E-4E23-89E3-94ABC8DC9C58}" type="presParOf" srcId="{E69CF558-F8E2-4200-88AA-53F8F79C6880}" destId="{3ABB9BB1-5C65-4C34-B53C-A4B04A21DD97}" srcOrd="3" destOrd="0" presId="urn:microsoft.com/office/officeart/2005/8/layout/gear1"/>
    <dgm:cxn modelId="{07116D3D-BFDB-46FE-8324-DA226B495B0E}" type="presParOf" srcId="{E69CF558-F8E2-4200-88AA-53F8F79C6880}" destId="{F106DDA3-3E72-48AC-866B-51DC401EECE0}" srcOrd="4" destOrd="0" presId="urn:microsoft.com/office/officeart/2005/8/layout/gear1"/>
    <dgm:cxn modelId="{6284D395-1B9B-42C6-9C26-A367B24F801A}" type="presParOf" srcId="{E69CF558-F8E2-4200-88AA-53F8F79C6880}" destId="{D93BC46E-77E8-4690-B050-0ABA4C297B48}" srcOrd="5" destOrd="0" presId="urn:microsoft.com/office/officeart/2005/8/layout/gear1"/>
    <dgm:cxn modelId="{16958560-32FF-4C17-8ADB-F2AB49BD93A2}" type="presParOf" srcId="{E69CF558-F8E2-4200-88AA-53F8F79C6880}" destId="{B49CB4A9-2E45-46F8-99DF-E4CA292FD771}" srcOrd="6" destOrd="0" presId="urn:microsoft.com/office/officeart/2005/8/layout/gear1"/>
    <dgm:cxn modelId="{8B92DD2F-283D-4236-9813-0BCF99805A8E}" type="presParOf" srcId="{E69CF558-F8E2-4200-88AA-53F8F79C6880}" destId="{F021A6E4-E1A1-4FC4-98E3-D236CC0136D0}" srcOrd="7" destOrd="0" presId="urn:microsoft.com/office/officeart/2005/8/layout/gear1"/>
    <dgm:cxn modelId="{47DA4C6A-66A9-41ED-9695-FC40F7B2307B}" type="presParOf" srcId="{E69CF558-F8E2-4200-88AA-53F8F79C6880}" destId="{AD7FCACA-78B6-4A3F-8C95-1B040ADDB207}" srcOrd="8" destOrd="0" presId="urn:microsoft.com/office/officeart/2005/8/layout/gear1"/>
    <dgm:cxn modelId="{63B36235-BA5A-40BB-87EF-4FB2B7B6C7E6}" type="presParOf" srcId="{E69CF558-F8E2-4200-88AA-53F8F79C6880}" destId="{1D4A3A88-0057-4808-9CE0-43EC6F77D313}" srcOrd="9" destOrd="0" presId="urn:microsoft.com/office/officeart/2005/8/layout/gear1"/>
    <dgm:cxn modelId="{A223DE4A-5A7D-48E5-8C4B-2BF5053D3137}" type="presParOf" srcId="{E69CF558-F8E2-4200-88AA-53F8F79C6880}" destId="{F2B03541-E749-43AC-BB96-29E1243D5C07}" srcOrd="10" destOrd="0" presId="urn:microsoft.com/office/officeart/2005/8/layout/gear1"/>
    <dgm:cxn modelId="{4A126803-28C4-4709-A66C-CE6DF7130458}" type="presParOf" srcId="{E69CF558-F8E2-4200-88AA-53F8F79C6880}" destId="{5E42C5D9-2962-4CF4-B707-3A9B3CFC336B}" srcOrd="11" destOrd="0" presId="urn:microsoft.com/office/officeart/2005/8/layout/gear1"/>
    <dgm:cxn modelId="{E0AF1562-6E05-437A-B763-4039A7995BFD}" type="presParOf" srcId="{E69CF558-F8E2-4200-88AA-53F8F79C6880}" destId="{D8E7FBDF-30F6-4B4F-B994-2729F261E06E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CEC3C57-74E7-44A4-A31F-FCCE25F717BC}">
      <dsp:nvSpPr>
        <dsp:cNvPr id="0" name=""/>
        <dsp:cNvSpPr/>
      </dsp:nvSpPr>
      <dsp:spPr>
        <a:xfrm>
          <a:off x="3520333" y="2965"/>
          <a:ext cx="1112732" cy="11127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Blogging</a:t>
          </a:r>
          <a:endParaRPr lang="en-US" sz="1200" b="1" kern="1200" dirty="0"/>
        </a:p>
      </dsp:txBody>
      <dsp:txXfrm>
        <a:off x="3520333" y="2965"/>
        <a:ext cx="1112732" cy="1112732"/>
      </dsp:txXfrm>
    </dsp:sp>
    <dsp:sp modelId="{36F7342A-F17C-4DC6-AFE2-B930590FC7EC}">
      <dsp:nvSpPr>
        <dsp:cNvPr id="0" name=""/>
        <dsp:cNvSpPr/>
      </dsp:nvSpPr>
      <dsp:spPr>
        <a:xfrm rot="1350000">
          <a:off x="4693008" y="688171"/>
          <a:ext cx="296126" cy="3755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350000">
        <a:off x="4693008" y="688171"/>
        <a:ext cx="296126" cy="375547"/>
      </dsp:txXfrm>
    </dsp:sp>
    <dsp:sp modelId="{794C3EF6-1BF5-4EAD-AB5B-393C6B99AA6D}">
      <dsp:nvSpPr>
        <dsp:cNvPr id="0" name=""/>
        <dsp:cNvSpPr/>
      </dsp:nvSpPr>
      <dsp:spPr>
        <a:xfrm>
          <a:off x="5064562" y="642605"/>
          <a:ext cx="1112732" cy="11127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Social Media Footprint</a:t>
          </a:r>
          <a:endParaRPr lang="en-US" sz="1200" b="1" kern="1200" dirty="0"/>
        </a:p>
      </dsp:txBody>
      <dsp:txXfrm>
        <a:off x="5064562" y="642605"/>
        <a:ext cx="1112732" cy="1112732"/>
      </dsp:txXfrm>
    </dsp:sp>
    <dsp:sp modelId="{41BF184B-2063-464E-8453-0D1F0F49ED70}">
      <dsp:nvSpPr>
        <dsp:cNvPr id="0" name=""/>
        <dsp:cNvSpPr/>
      </dsp:nvSpPr>
      <dsp:spPr>
        <a:xfrm rot="4050000">
          <a:off x="5789477" y="1775569"/>
          <a:ext cx="296126" cy="3755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4050000">
        <a:off x="5789477" y="1775569"/>
        <a:ext cx="296126" cy="375547"/>
      </dsp:txXfrm>
    </dsp:sp>
    <dsp:sp modelId="{E5B7728B-F6A7-4C25-B57B-F9B40E0AEF9A}">
      <dsp:nvSpPr>
        <dsp:cNvPr id="0" name=""/>
        <dsp:cNvSpPr/>
      </dsp:nvSpPr>
      <dsp:spPr>
        <a:xfrm>
          <a:off x="5704202" y="2186833"/>
          <a:ext cx="1112732" cy="11127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Email </a:t>
          </a:r>
          <a:br>
            <a:rPr lang="en-US" sz="1200" b="1" kern="1200" dirty="0" smtClean="0"/>
          </a:br>
          <a:r>
            <a:rPr lang="en-US" sz="1200" b="1" kern="1200" dirty="0" smtClean="0"/>
            <a:t>Marketing</a:t>
          </a:r>
          <a:endParaRPr lang="en-US" sz="1200" b="1" kern="1200" dirty="0"/>
        </a:p>
      </dsp:txBody>
      <dsp:txXfrm>
        <a:off x="5704202" y="2186833"/>
        <a:ext cx="1112732" cy="1112732"/>
      </dsp:txXfrm>
    </dsp:sp>
    <dsp:sp modelId="{11242549-1F73-4FF5-A45E-95E3E342A2C5}">
      <dsp:nvSpPr>
        <dsp:cNvPr id="0" name=""/>
        <dsp:cNvSpPr/>
      </dsp:nvSpPr>
      <dsp:spPr>
        <a:xfrm rot="6750000">
          <a:off x="5795892" y="3319797"/>
          <a:ext cx="296126" cy="3755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6750000">
        <a:off x="5795892" y="3319797"/>
        <a:ext cx="296126" cy="375547"/>
      </dsp:txXfrm>
    </dsp:sp>
    <dsp:sp modelId="{4BCB7A0B-C1C6-4AFD-A509-2DA6E417AB86}">
      <dsp:nvSpPr>
        <dsp:cNvPr id="0" name=""/>
        <dsp:cNvSpPr/>
      </dsp:nvSpPr>
      <dsp:spPr>
        <a:xfrm>
          <a:off x="5064562" y="3731062"/>
          <a:ext cx="1112732" cy="11127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Website/</a:t>
          </a:r>
          <a:br>
            <a:rPr lang="en-US" sz="1200" b="1" kern="1200" dirty="0" smtClean="0"/>
          </a:br>
          <a:r>
            <a:rPr lang="en-US" sz="1200" b="1" kern="1200" dirty="0" err="1" smtClean="0"/>
            <a:t>StoreFront</a:t>
          </a:r>
          <a:endParaRPr lang="en-US" sz="1200" b="1" kern="1200" dirty="0"/>
        </a:p>
      </dsp:txBody>
      <dsp:txXfrm>
        <a:off x="5064562" y="3731062"/>
        <a:ext cx="1112732" cy="1112732"/>
      </dsp:txXfrm>
    </dsp:sp>
    <dsp:sp modelId="{270F53C2-7E0F-431B-A3CF-1AF1683DDCC7}">
      <dsp:nvSpPr>
        <dsp:cNvPr id="0" name=""/>
        <dsp:cNvSpPr/>
      </dsp:nvSpPr>
      <dsp:spPr>
        <a:xfrm rot="9450000">
          <a:off x="4708493" y="4416267"/>
          <a:ext cx="296126" cy="3755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9450000">
        <a:off x="4708493" y="4416267"/>
        <a:ext cx="296126" cy="375547"/>
      </dsp:txXfrm>
    </dsp:sp>
    <dsp:sp modelId="{680ABFC8-3C0C-4F56-9C8A-2949B6AA144F}">
      <dsp:nvSpPr>
        <dsp:cNvPr id="0" name=""/>
        <dsp:cNvSpPr/>
      </dsp:nvSpPr>
      <dsp:spPr>
        <a:xfrm>
          <a:off x="3520333" y="4370702"/>
          <a:ext cx="1112732" cy="11127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err="1" smtClean="0"/>
            <a:t>ECommerce</a:t>
          </a:r>
          <a:endParaRPr lang="en-US" sz="1200" b="1" kern="1200" dirty="0"/>
        </a:p>
      </dsp:txBody>
      <dsp:txXfrm>
        <a:off x="3520333" y="4370702"/>
        <a:ext cx="1112732" cy="1112732"/>
      </dsp:txXfrm>
    </dsp:sp>
    <dsp:sp modelId="{F72D95BE-46E1-4AE8-A841-00498B1E6E9E}">
      <dsp:nvSpPr>
        <dsp:cNvPr id="0" name=""/>
        <dsp:cNvSpPr/>
      </dsp:nvSpPr>
      <dsp:spPr>
        <a:xfrm rot="12150000">
          <a:off x="3164265" y="4422681"/>
          <a:ext cx="296126" cy="3755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2150000">
        <a:off x="3164265" y="4422681"/>
        <a:ext cx="296126" cy="375547"/>
      </dsp:txXfrm>
    </dsp:sp>
    <dsp:sp modelId="{91A7F112-DB04-40AF-8B91-8090EEE45148}">
      <dsp:nvSpPr>
        <dsp:cNvPr id="0" name=""/>
        <dsp:cNvSpPr/>
      </dsp:nvSpPr>
      <dsp:spPr>
        <a:xfrm>
          <a:off x="1976105" y="3731062"/>
          <a:ext cx="1112732" cy="11127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Public Relations</a:t>
          </a:r>
          <a:endParaRPr lang="en-US" sz="1200" b="1" kern="1200" dirty="0"/>
        </a:p>
      </dsp:txBody>
      <dsp:txXfrm>
        <a:off x="1976105" y="3731062"/>
        <a:ext cx="1112732" cy="1112732"/>
      </dsp:txXfrm>
    </dsp:sp>
    <dsp:sp modelId="{F916CB5A-003C-40EB-989C-7726EB60D952}">
      <dsp:nvSpPr>
        <dsp:cNvPr id="0" name=""/>
        <dsp:cNvSpPr/>
      </dsp:nvSpPr>
      <dsp:spPr>
        <a:xfrm rot="14791358">
          <a:off x="2059045" y="3344913"/>
          <a:ext cx="291219" cy="3755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4791358">
        <a:off x="2059045" y="3344913"/>
        <a:ext cx="291219" cy="375547"/>
      </dsp:txXfrm>
    </dsp:sp>
    <dsp:sp modelId="{7CCCABF4-89AC-4A3A-BC40-B9660703BB52}">
      <dsp:nvSpPr>
        <dsp:cNvPr id="0" name=""/>
        <dsp:cNvSpPr/>
      </dsp:nvSpPr>
      <dsp:spPr>
        <a:xfrm>
          <a:off x="1313906" y="2206459"/>
          <a:ext cx="1112732" cy="11127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Ads</a:t>
          </a:r>
          <a:endParaRPr lang="en-US" sz="1200" b="1" kern="1200" dirty="0"/>
        </a:p>
      </dsp:txBody>
      <dsp:txXfrm>
        <a:off x="1313906" y="2206459"/>
        <a:ext cx="1112732" cy="1112732"/>
      </dsp:txXfrm>
    </dsp:sp>
    <dsp:sp modelId="{D3154876-2ED6-4917-86E5-8CEA678E32CB}">
      <dsp:nvSpPr>
        <dsp:cNvPr id="0" name=""/>
        <dsp:cNvSpPr/>
      </dsp:nvSpPr>
      <dsp:spPr>
        <a:xfrm rot="17576987">
          <a:off x="2042777" y="1801213"/>
          <a:ext cx="310339" cy="3755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7576987">
        <a:off x="2042777" y="1801213"/>
        <a:ext cx="310339" cy="375547"/>
      </dsp:txXfrm>
    </dsp:sp>
    <dsp:sp modelId="{7501962A-B941-4C4F-A3F4-52C9CC2C3964}">
      <dsp:nvSpPr>
        <dsp:cNvPr id="0" name=""/>
        <dsp:cNvSpPr/>
      </dsp:nvSpPr>
      <dsp:spPr>
        <a:xfrm>
          <a:off x="1976105" y="642605"/>
          <a:ext cx="1112732" cy="11127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Analysis</a:t>
          </a:r>
          <a:endParaRPr lang="en-US" sz="1200" b="1" kern="1200" dirty="0"/>
        </a:p>
      </dsp:txBody>
      <dsp:txXfrm>
        <a:off x="1976105" y="642605"/>
        <a:ext cx="1112732" cy="1112732"/>
      </dsp:txXfrm>
    </dsp:sp>
    <dsp:sp modelId="{E75B3756-36BC-400E-AF41-C97099E697E6}">
      <dsp:nvSpPr>
        <dsp:cNvPr id="0" name=""/>
        <dsp:cNvSpPr/>
      </dsp:nvSpPr>
      <dsp:spPr>
        <a:xfrm rot="20250000">
          <a:off x="3148779" y="694585"/>
          <a:ext cx="296126" cy="3755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20250000">
        <a:off x="3148779" y="694585"/>
        <a:ext cx="296126" cy="375547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306523D-FDFA-41F1-ADCA-EC4D849438DA}">
      <dsp:nvSpPr>
        <dsp:cNvPr id="0" name=""/>
        <dsp:cNvSpPr/>
      </dsp:nvSpPr>
      <dsp:spPr>
        <a:xfrm>
          <a:off x="4539479" y="1646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Blogging</a:t>
          </a:r>
          <a:endParaRPr lang="en-US" sz="1400" kern="1200" dirty="0"/>
        </a:p>
      </dsp:txBody>
      <dsp:txXfrm>
        <a:off x="4539479" y="1646"/>
        <a:ext cx="951495" cy="951495"/>
      </dsp:txXfrm>
    </dsp:sp>
    <dsp:sp modelId="{8BB57371-1BE2-4471-A56F-BF6AB8F0CF72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19270235"/>
            <a:gd name="adj4" fmla="val 1831299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CFF7A-7444-4768-BBA9-6C28B79BDC16}">
      <dsp:nvSpPr>
        <dsp:cNvPr id="0" name=""/>
        <dsp:cNvSpPr/>
      </dsp:nvSpPr>
      <dsp:spPr>
        <a:xfrm>
          <a:off x="5866758" y="1328924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Social Media Footprint</a:t>
          </a:r>
          <a:endParaRPr lang="en-US" sz="1400" kern="1200" dirty="0"/>
        </a:p>
      </dsp:txBody>
      <dsp:txXfrm>
        <a:off x="5866758" y="1328924"/>
        <a:ext cx="951495" cy="951495"/>
      </dsp:txXfrm>
    </dsp:sp>
    <dsp:sp modelId="{47B4FB20-309E-40E2-9ABA-9487356B4BFF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435839"/>
            <a:gd name="adj4" fmla="val 20947392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AC6F4-786F-4865-93BD-497F74AF7807}">
      <dsp:nvSpPr>
        <dsp:cNvPr id="0" name=""/>
        <dsp:cNvSpPr/>
      </dsp:nvSpPr>
      <dsp:spPr>
        <a:xfrm>
          <a:off x="5866758" y="3205979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Email </a:t>
          </a:r>
          <a:br>
            <a:rPr lang="en-US" sz="1400" kern="1200" dirty="0" smtClean="0"/>
          </a:br>
          <a:r>
            <a:rPr lang="en-US" sz="1400" kern="1200" dirty="0" smtClean="0"/>
            <a:t>Marketing</a:t>
          </a:r>
          <a:endParaRPr lang="en-US" sz="1400" kern="1200" dirty="0"/>
        </a:p>
      </dsp:txBody>
      <dsp:txXfrm>
        <a:off x="5866758" y="3205979"/>
        <a:ext cx="951495" cy="951495"/>
      </dsp:txXfrm>
    </dsp:sp>
    <dsp:sp modelId="{CA1AC196-3D10-4B22-B829-955943F99740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3070235"/>
            <a:gd name="adj4" fmla="val 211299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00C5EC-039A-4AC0-9C1D-153CF1B24091}">
      <dsp:nvSpPr>
        <dsp:cNvPr id="0" name=""/>
        <dsp:cNvSpPr/>
      </dsp:nvSpPr>
      <dsp:spPr>
        <a:xfrm>
          <a:off x="4539479" y="4533258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Website/</a:t>
          </a:r>
          <a:br>
            <a:rPr lang="en-US" sz="1400" kern="1200" dirty="0" smtClean="0"/>
          </a:br>
          <a:r>
            <a:rPr lang="en-US" sz="1400" kern="1200" dirty="0" err="1" smtClean="0"/>
            <a:t>StoreFront</a:t>
          </a:r>
          <a:endParaRPr lang="en-US" sz="1400" kern="1200" dirty="0"/>
        </a:p>
      </dsp:txBody>
      <dsp:txXfrm>
        <a:off x="4539479" y="4533258"/>
        <a:ext cx="951495" cy="951495"/>
      </dsp:txXfrm>
    </dsp:sp>
    <dsp:sp modelId="{D65C0A42-9AFE-4126-A926-9440BF3CDDEA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5835839"/>
            <a:gd name="adj4" fmla="val 4747392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78DB5-E8AB-483C-BE62-B7EFD510F9F8}">
      <dsp:nvSpPr>
        <dsp:cNvPr id="0" name=""/>
        <dsp:cNvSpPr/>
      </dsp:nvSpPr>
      <dsp:spPr>
        <a:xfrm>
          <a:off x="2662424" y="4533258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ECommerce</a:t>
          </a:r>
          <a:endParaRPr lang="en-US" sz="1400" kern="1200" dirty="0"/>
        </a:p>
      </dsp:txBody>
      <dsp:txXfrm>
        <a:off x="2662424" y="4533258"/>
        <a:ext cx="951495" cy="951495"/>
      </dsp:txXfrm>
    </dsp:sp>
    <dsp:sp modelId="{C38919B1-6D0E-44C4-8360-4FA7FFAF313C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8470235"/>
            <a:gd name="adj4" fmla="val 751299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F51DC-2C7B-4D18-944E-11F5BC4CF97C}">
      <dsp:nvSpPr>
        <dsp:cNvPr id="0" name=""/>
        <dsp:cNvSpPr/>
      </dsp:nvSpPr>
      <dsp:spPr>
        <a:xfrm>
          <a:off x="1335146" y="3205979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Public Relations</a:t>
          </a:r>
          <a:endParaRPr lang="en-US" sz="1400" kern="1200" dirty="0"/>
        </a:p>
      </dsp:txBody>
      <dsp:txXfrm>
        <a:off x="1335146" y="3205979"/>
        <a:ext cx="951495" cy="951495"/>
      </dsp:txXfrm>
    </dsp:sp>
    <dsp:sp modelId="{B8C21280-36FD-4747-94E1-0E07075F8EE7}">
      <dsp:nvSpPr>
        <dsp:cNvPr id="0" name=""/>
        <dsp:cNvSpPr/>
      </dsp:nvSpPr>
      <dsp:spPr>
        <a:xfrm>
          <a:off x="1432667" y="141999"/>
          <a:ext cx="5306988" cy="5306988"/>
        </a:xfrm>
        <a:prstGeom prst="circularArrow">
          <a:avLst>
            <a:gd name="adj1" fmla="val 3496"/>
            <a:gd name="adj2" fmla="val 216770"/>
            <a:gd name="adj3" fmla="val 11358787"/>
            <a:gd name="adj4" fmla="val 1022188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DDA30-793B-4B76-A245-2FFE6E654085}">
      <dsp:nvSpPr>
        <dsp:cNvPr id="0" name=""/>
        <dsp:cNvSpPr/>
      </dsp:nvSpPr>
      <dsp:spPr>
        <a:xfrm>
          <a:off x="1371595" y="1295397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Ads</a:t>
          </a:r>
          <a:endParaRPr lang="en-US" sz="1400" kern="1200" dirty="0"/>
        </a:p>
      </dsp:txBody>
      <dsp:txXfrm>
        <a:off x="1371595" y="1295397"/>
        <a:ext cx="951495" cy="951495"/>
      </dsp:txXfrm>
    </dsp:sp>
    <dsp:sp modelId="{D3BA680F-2A3F-45FA-84E1-9E9D405B102F}">
      <dsp:nvSpPr>
        <dsp:cNvPr id="0" name=""/>
        <dsp:cNvSpPr/>
      </dsp:nvSpPr>
      <dsp:spPr>
        <a:xfrm>
          <a:off x="1476091" y="51310"/>
          <a:ext cx="5306988" cy="5306988"/>
        </a:xfrm>
        <a:prstGeom prst="circularArrow">
          <a:avLst>
            <a:gd name="adj1" fmla="val 3496"/>
            <a:gd name="adj2" fmla="val 216770"/>
            <a:gd name="adj3" fmla="val 13778624"/>
            <a:gd name="adj4" fmla="val 12904651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03ED1-CA22-4F7D-927A-ADCB3B874A50}">
      <dsp:nvSpPr>
        <dsp:cNvPr id="0" name=""/>
        <dsp:cNvSpPr/>
      </dsp:nvSpPr>
      <dsp:spPr>
        <a:xfrm>
          <a:off x="2662424" y="1646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Analysis</a:t>
          </a:r>
          <a:endParaRPr lang="en-US" sz="1400" kern="1200" dirty="0"/>
        </a:p>
      </dsp:txBody>
      <dsp:txXfrm>
        <a:off x="2662424" y="1646"/>
        <a:ext cx="951495" cy="951495"/>
      </dsp:txXfrm>
    </dsp:sp>
    <dsp:sp modelId="{D6042EF9-7852-4349-B250-0725C9C0630C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16635839"/>
            <a:gd name="adj4" fmla="val 15547392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306523D-FDFA-41F1-ADCA-EC4D849438DA}">
      <dsp:nvSpPr>
        <dsp:cNvPr id="0" name=""/>
        <dsp:cNvSpPr/>
      </dsp:nvSpPr>
      <dsp:spPr>
        <a:xfrm>
          <a:off x="4539479" y="1646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Blogging</a:t>
          </a:r>
          <a:endParaRPr lang="en-US" sz="1400" kern="1200" dirty="0"/>
        </a:p>
      </dsp:txBody>
      <dsp:txXfrm>
        <a:off x="4539479" y="1646"/>
        <a:ext cx="951495" cy="951495"/>
      </dsp:txXfrm>
    </dsp:sp>
    <dsp:sp modelId="{8BB57371-1BE2-4471-A56F-BF6AB8F0CF72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19270235"/>
            <a:gd name="adj4" fmla="val 1831299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CFF7A-7444-4768-BBA9-6C28B79BDC16}">
      <dsp:nvSpPr>
        <dsp:cNvPr id="0" name=""/>
        <dsp:cNvSpPr/>
      </dsp:nvSpPr>
      <dsp:spPr>
        <a:xfrm>
          <a:off x="5866758" y="1328924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Social Media Footprint</a:t>
          </a:r>
          <a:endParaRPr lang="en-US" sz="1400" kern="1200" dirty="0"/>
        </a:p>
      </dsp:txBody>
      <dsp:txXfrm>
        <a:off x="5866758" y="1328924"/>
        <a:ext cx="951495" cy="951495"/>
      </dsp:txXfrm>
    </dsp:sp>
    <dsp:sp modelId="{47B4FB20-309E-40E2-9ABA-9487356B4BFF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435839"/>
            <a:gd name="adj4" fmla="val 20947392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AC6F4-786F-4865-93BD-497F74AF7807}">
      <dsp:nvSpPr>
        <dsp:cNvPr id="0" name=""/>
        <dsp:cNvSpPr/>
      </dsp:nvSpPr>
      <dsp:spPr>
        <a:xfrm>
          <a:off x="5866758" y="3205979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Email </a:t>
          </a:r>
          <a:br>
            <a:rPr lang="en-US" sz="1400" kern="1200" dirty="0" smtClean="0"/>
          </a:br>
          <a:r>
            <a:rPr lang="en-US" sz="1400" kern="1200" dirty="0" smtClean="0"/>
            <a:t>Marketing</a:t>
          </a:r>
          <a:endParaRPr lang="en-US" sz="1400" kern="1200" dirty="0"/>
        </a:p>
      </dsp:txBody>
      <dsp:txXfrm>
        <a:off x="5866758" y="3205979"/>
        <a:ext cx="951495" cy="951495"/>
      </dsp:txXfrm>
    </dsp:sp>
    <dsp:sp modelId="{CA1AC196-3D10-4B22-B829-955943F99740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3070235"/>
            <a:gd name="adj4" fmla="val 211299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00C5EC-039A-4AC0-9C1D-153CF1B24091}">
      <dsp:nvSpPr>
        <dsp:cNvPr id="0" name=""/>
        <dsp:cNvSpPr/>
      </dsp:nvSpPr>
      <dsp:spPr>
        <a:xfrm>
          <a:off x="4539479" y="4533258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Website/</a:t>
          </a:r>
          <a:br>
            <a:rPr lang="en-US" sz="1400" kern="1200" dirty="0" smtClean="0"/>
          </a:br>
          <a:r>
            <a:rPr lang="en-US" sz="1400" kern="1200" dirty="0" err="1" smtClean="0"/>
            <a:t>StoreFront</a:t>
          </a:r>
          <a:endParaRPr lang="en-US" sz="1400" kern="1200" dirty="0"/>
        </a:p>
      </dsp:txBody>
      <dsp:txXfrm>
        <a:off x="4539479" y="4533258"/>
        <a:ext cx="951495" cy="951495"/>
      </dsp:txXfrm>
    </dsp:sp>
    <dsp:sp modelId="{D65C0A42-9AFE-4126-A926-9440BF3CDDEA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5835839"/>
            <a:gd name="adj4" fmla="val 4747392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78DB5-E8AB-483C-BE62-B7EFD510F9F8}">
      <dsp:nvSpPr>
        <dsp:cNvPr id="0" name=""/>
        <dsp:cNvSpPr/>
      </dsp:nvSpPr>
      <dsp:spPr>
        <a:xfrm>
          <a:off x="2662424" y="4533258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ECommerce</a:t>
          </a:r>
          <a:endParaRPr lang="en-US" sz="1400" kern="1200" dirty="0"/>
        </a:p>
      </dsp:txBody>
      <dsp:txXfrm>
        <a:off x="2662424" y="4533258"/>
        <a:ext cx="951495" cy="951495"/>
      </dsp:txXfrm>
    </dsp:sp>
    <dsp:sp modelId="{C38919B1-6D0E-44C4-8360-4FA7FFAF313C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8470235"/>
            <a:gd name="adj4" fmla="val 751299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F51DC-2C7B-4D18-944E-11F5BC4CF97C}">
      <dsp:nvSpPr>
        <dsp:cNvPr id="0" name=""/>
        <dsp:cNvSpPr/>
      </dsp:nvSpPr>
      <dsp:spPr>
        <a:xfrm>
          <a:off x="1335146" y="3205979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Public Relations</a:t>
          </a:r>
          <a:endParaRPr lang="en-US" sz="1400" kern="1200" dirty="0"/>
        </a:p>
      </dsp:txBody>
      <dsp:txXfrm>
        <a:off x="1335146" y="3205979"/>
        <a:ext cx="951495" cy="951495"/>
      </dsp:txXfrm>
    </dsp:sp>
    <dsp:sp modelId="{B8C21280-36FD-4747-94E1-0E07075F8EE7}">
      <dsp:nvSpPr>
        <dsp:cNvPr id="0" name=""/>
        <dsp:cNvSpPr/>
      </dsp:nvSpPr>
      <dsp:spPr>
        <a:xfrm>
          <a:off x="1432667" y="141999"/>
          <a:ext cx="5306988" cy="5306988"/>
        </a:xfrm>
        <a:prstGeom prst="circularArrow">
          <a:avLst>
            <a:gd name="adj1" fmla="val 3496"/>
            <a:gd name="adj2" fmla="val 216770"/>
            <a:gd name="adj3" fmla="val 11358787"/>
            <a:gd name="adj4" fmla="val 1022188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DDA30-793B-4B76-A245-2FFE6E654085}">
      <dsp:nvSpPr>
        <dsp:cNvPr id="0" name=""/>
        <dsp:cNvSpPr/>
      </dsp:nvSpPr>
      <dsp:spPr>
        <a:xfrm>
          <a:off x="1371595" y="1295397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Ads</a:t>
          </a:r>
          <a:endParaRPr lang="en-US" sz="1400" kern="1200" dirty="0"/>
        </a:p>
      </dsp:txBody>
      <dsp:txXfrm>
        <a:off x="1371595" y="1295397"/>
        <a:ext cx="951495" cy="951495"/>
      </dsp:txXfrm>
    </dsp:sp>
    <dsp:sp modelId="{D3BA680F-2A3F-45FA-84E1-9E9D405B102F}">
      <dsp:nvSpPr>
        <dsp:cNvPr id="0" name=""/>
        <dsp:cNvSpPr/>
      </dsp:nvSpPr>
      <dsp:spPr>
        <a:xfrm>
          <a:off x="1476091" y="51310"/>
          <a:ext cx="5306988" cy="5306988"/>
        </a:xfrm>
        <a:prstGeom prst="circularArrow">
          <a:avLst>
            <a:gd name="adj1" fmla="val 3496"/>
            <a:gd name="adj2" fmla="val 216770"/>
            <a:gd name="adj3" fmla="val 13778624"/>
            <a:gd name="adj4" fmla="val 12904651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03ED1-CA22-4F7D-927A-ADCB3B874A50}">
      <dsp:nvSpPr>
        <dsp:cNvPr id="0" name=""/>
        <dsp:cNvSpPr/>
      </dsp:nvSpPr>
      <dsp:spPr>
        <a:xfrm>
          <a:off x="2662424" y="1646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Analysis</a:t>
          </a:r>
          <a:endParaRPr lang="en-US" sz="1400" kern="1200" dirty="0"/>
        </a:p>
      </dsp:txBody>
      <dsp:txXfrm>
        <a:off x="2662424" y="1646"/>
        <a:ext cx="951495" cy="951495"/>
      </dsp:txXfrm>
    </dsp:sp>
    <dsp:sp modelId="{D6042EF9-7852-4349-B250-0725C9C0630C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16635839"/>
            <a:gd name="adj4" fmla="val 15547392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306523D-FDFA-41F1-ADCA-EC4D849438DA}">
      <dsp:nvSpPr>
        <dsp:cNvPr id="0" name=""/>
        <dsp:cNvSpPr/>
      </dsp:nvSpPr>
      <dsp:spPr>
        <a:xfrm>
          <a:off x="4539479" y="1646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Blogging</a:t>
          </a:r>
          <a:endParaRPr lang="en-US" sz="1400" kern="1200" dirty="0"/>
        </a:p>
      </dsp:txBody>
      <dsp:txXfrm>
        <a:off x="4539479" y="1646"/>
        <a:ext cx="951495" cy="951495"/>
      </dsp:txXfrm>
    </dsp:sp>
    <dsp:sp modelId="{8BB57371-1BE2-4471-A56F-BF6AB8F0CF72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19270235"/>
            <a:gd name="adj4" fmla="val 1831299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CFF7A-7444-4768-BBA9-6C28B79BDC16}">
      <dsp:nvSpPr>
        <dsp:cNvPr id="0" name=""/>
        <dsp:cNvSpPr/>
      </dsp:nvSpPr>
      <dsp:spPr>
        <a:xfrm>
          <a:off x="5866758" y="1328924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Social Media Footprint</a:t>
          </a:r>
          <a:endParaRPr lang="en-US" sz="1400" kern="1200" dirty="0"/>
        </a:p>
      </dsp:txBody>
      <dsp:txXfrm>
        <a:off x="5866758" y="1328924"/>
        <a:ext cx="951495" cy="951495"/>
      </dsp:txXfrm>
    </dsp:sp>
    <dsp:sp modelId="{47B4FB20-309E-40E2-9ABA-9487356B4BFF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435839"/>
            <a:gd name="adj4" fmla="val 20947392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AC6F4-786F-4865-93BD-497F74AF7807}">
      <dsp:nvSpPr>
        <dsp:cNvPr id="0" name=""/>
        <dsp:cNvSpPr/>
      </dsp:nvSpPr>
      <dsp:spPr>
        <a:xfrm>
          <a:off x="5866758" y="3205979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Email </a:t>
          </a:r>
          <a:br>
            <a:rPr lang="en-US" sz="1400" kern="1200" dirty="0" smtClean="0"/>
          </a:br>
          <a:r>
            <a:rPr lang="en-US" sz="1400" kern="1200" dirty="0" smtClean="0"/>
            <a:t>Marketing</a:t>
          </a:r>
          <a:endParaRPr lang="en-US" sz="1400" kern="1200" dirty="0"/>
        </a:p>
      </dsp:txBody>
      <dsp:txXfrm>
        <a:off x="5866758" y="3205979"/>
        <a:ext cx="951495" cy="951495"/>
      </dsp:txXfrm>
    </dsp:sp>
    <dsp:sp modelId="{CA1AC196-3D10-4B22-B829-955943F99740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3070235"/>
            <a:gd name="adj4" fmla="val 211299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00C5EC-039A-4AC0-9C1D-153CF1B24091}">
      <dsp:nvSpPr>
        <dsp:cNvPr id="0" name=""/>
        <dsp:cNvSpPr/>
      </dsp:nvSpPr>
      <dsp:spPr>
        <a:xfrm>
          <a:off x="4539479" y="4533258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Website/</a:t>
          </a:r>
          <a:br>
            <a:rPr lang="en-US" sz="1400" kern="1200" dirty="0" smtClean="0"/>
          </a:br>
          <a:r>
            <a:rPr lang="en-US" sz="1400" kern="1200" dirty="0" err="1" smtClean="0"/>
            <a:t>StoreFront</a:t>
          </a:r>
          <a:endParaRPr lang="en-US" sz="1400" kern="1200" dirty="0"/>
        </a:p>
      </dsp:txBody>
      <dsp:txXfrm>
        <a:off x="4539479" y="4533258"/>
        <a:ext cx="951495" cy="951495"/>
      </dsp:txXfrm>
    </dsp:sp>
    <dsp:sp modelId="{D65C0A42-9AFE-4126-A926-9440BF3CDDEA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5835839"/>
            <a:gd name="adj4" fmla="val 4747392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78DB5-E8AB-483C-BE62-B7EFD510F9F8}">
      <dsp:nvSpPr>
        <dsp:cNvPr id="0" name=""/>
        <dsp:cNvSpPr/>
      </dsp:nvSpPr>
      <dsp:spPr>
        <a:xfrm>
          <a:off x="2662424" y="4533258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ECommerce</a:t>
          </a:r>
          <a:endParaRPr lang="en-US" sz="1400" kern="1200" dirty="0"/>
        </a:p>
      </dsp:txBody>
      <dsp:txXfrm>
        <a:off x="2662424" y="4533258"/>
        <a:ext cx="951495" cy="951495"/>
      </dsp:txXfrm>
    </dsp:sp>
    <dsp:sp modelId="{C38919B1-6D0E-44C4-8360-4FA7FFAF313C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8470235"/>
            <a:gd name="adj4" fmla="val 751299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F51DC-2C7B-4D18-944E-11F5BC4CF97C}">
      <dsp:nvSpPr>
        <dsp:cNvPr id="0" name=""/>
        <dsp:cNvSpPr/>
      </dsp:nvSpPr>
      <dsp:spPr>
        <a:xfrm>
          <a:off x="1335146" y="3205979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Public Relations</a:t>
          </a:r>
          <a:endParaRPr lang="en-US" sz="1400" kern="1200" dirty="0"/>
        </a:p>
      </dsp:txBody>
      <dsp:txXfrm>
        <a:off x="1335146" y="3205979"/>
        <a:ext cx="951495" cy="951495"/>
      </dsp:txXfrm>
    </dsp:sp>
    <dsp:sp modelId="{B8C21280-36FD-4747-94E1-0E07075F8EE7}">
      <dsp:nvSpPr>
        <dsp:cNvPr id="0" name=""/>
        <dsp:cNvSpPr/>
      </dsp:nvSpPr>
      <dsp:spPr>
        <a:xfrm>
          <a:off x="1432667" y="141999"/>
          <a:ext cx="5306988" cy="5306988"/>
        </a:xfrm>
        <a:prstGeom prst="circularArrow">
          <a:avLst>
            <a:gd name="adj1" fmla="val 3496"/>
            <a:gd name="adj2" fmla="val 216770"/>
            <a:gd name="adj3" fmla="val 11358787"/>
            <a:gd name="adj4" fmla="val 1022188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DDA30-793B-4B76-A245-2FFE6E654085}">
      <dsp:nvSpPr>
        <dsp:cNvPr id="0" name=""/>
        <dsp:cNvSpPr/>
      </dsp:nvSpPr>
      <dsp:spPr>
        <a:xfrm>
          <a:off x="1371595" y="1295397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Ads</a:t>
          </a:r>
          <a:endParaRPr lang="en-US" sz="1400" kern="1200" dirty="0"/>
        </a:p>
      </dsp:txBody>
      <dsp:txXfrm>
        <a:off x="1371595" y="1295397"/>
        <a:ext cx="951495" cy="951495"/>
      </dsp:txXfrm>
    </dsp:sp>
    <dsp:sp modelId="{D3BA680F-2A3F-45FA-84E1-9E9D405B102F}">
      <dsp:nvSpPr>
        <dsp:cNvPr id="0" name=""/>
        <dsp:cNvSpPr/>
      </dsp:nvSpPr>
      <dsp:spPr>
        <a:xfrm>
          <a:off x="1476091" y="51310"/>
          <a:ext cx="5306988" cy="5306988"/>
        </a:xfrm>
        <a:prstGeom prst="circularArrow">
          <a:avLst>
            <a:gd name="adj1" fmla="val 3496"/>
            <a:gd name="adj2" fmla="val 216770"/>
            <a:gd name="adj3" fmla="val 13778624"/>
            <a:gd name="adj4" fmla="val 12904651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03ED1-CA22-4F7D-927A-ADCB3B874A50}">
      <dsp:nvSpPr>
        <dsp:cNvPr id="0" name=""/>
        <dsp:cNvSpPr/>
      </dsp:nvSpPr>
      <dsp:spPr>
        <a:xfrm>
          <a:off x="2662424" y="1646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Analysis</a:t>
          </a:r>
          <a:endParaRPr lang="en-US" sz="1400" kern="1200" dirty="0"/>
        </a:p>
      </dsp:txBody>
      <dsp:txXfrm>
        <a:off x="2662424" y="1646"/>
        <a:ext cx="951495" cy="951495"/>
      </dsp:txXfrm>
    </dsp:sp>
    <dsp:sp modelId="{D6042EF9-7852-4349-B250-0725C9C0630C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16635839"/>
            <a:gd name="adj4" fmla="val 15547392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306523D-FDFA-41F1-ADCA-EC4D849438DA}">
      <dsp:nvSpPr>
        <dsp:cNvPr id="0" name=""/>
        <dsp:cNvSpPr/>
      </dsp:nvSpPr>
      <dsp:spPr>
        <a:xfrm>
          <a:off x="4539479" y="1646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Blogging</a:t>
          </a:r>
          <a:endParaRPr lang="en-US" sz="1400" kern="1200" dirty="0"/>
        </a:p>
      </dsp:txBody>
      <dsp:txXfrm>
        <a:off x="4539479" y="1646"/>
        <a:ext cx="951495" cy="951495"/>
      </dsp:txXfrm>
    </dsp:sp>
    <dsp:sp modelId="{8BB57371-1BE2-4471-A56F-BF6AB8F0CF72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19270235"/>
            <a:gd name="adj4" fmla="val 1831299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CFF7A-7444-4768-BBA9-6C28B79BDC16}">
      <dsp:nvSpPr>
        <dsp:cNvPr id="0" name=""/>
        <dsp:cNvSpPr/>
      </dsp:nvSpPr>
      <dsp:spPr>
        <a:xfrm>
          <a:off x="5866758" y="1328924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Social Media Footprint</a:t>
          </a:r>
          <a:endParaRPr lang="en-US" sz="1400" kern="1200" dirty="0"/>
        </a:p>
      </dsp:txBody>
      <dsp:txXfrm>
        <a:off x="5866758" y="1328924"/>
        <a:ext cx="951495" cy="951495"/>
      </dsp:txXfrm>
    </dsp:sp>
    <dsp:sp modelId="{47B4FB20-309E-40E2-9ABA-9487356B4BFF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435839"/>
            <a:gd name="adj4" fmla="val 20947392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AC6F4-786F-4865-93BD-497F74AF7807}">
      <dsp:nvSpPr>
        <dsp:cNvPr id="0" name=""/>
        <dsp:cNvSpPr/>
      </dsp:nvSpPr>
      <dsp:spPr>
        <a:xfrm>
          <a:off x="5866758" y="3205979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Email </a:t>
          </a:r>
          <a:br>
            <a:rPr lang="en-US" sz="1400" kern="1200" dirty="0" smtClean="0"/>
          </a:br>
          <a:r>
            <a:rPr lang="en-US" sz="1400" kern="1200" dirty="0" smtClean="0"/>
            <a:t>Marketing</a:t>
          </a:r>
          <a:endParaRPr lang="en-US" sz="1400" kern="1200" dirty="0"/>
        </a:p>
      </dsp:txBody>
      <dsp:txXfrm>
        <a:off x="5866758" y="3205979"/>
        <a:ext cx="951495" cy="951495"/>
      </dsp:txXfrm>
    </dsp:sp>
    <dsp:sp modelId="{CA1AC196-3D10-4B22-B829-955943F99740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3070235"/>
            <a:gd name="adj4" fmla="val 211299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00C5EC-039A-4AC0-9C1D-153CF1B24091}">
      <dsp:nvSpPr>
        <dsp:cNvPr id="0" name=""/>
        <dsp:cNvSpPr/>
      </dsp:nvSpPr>
      <dsp:spPr>
        <a:xfrm>
          <a:off x="4539479" y="4533258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Website/</a:t>
          </a:r>
          <a:br>
            <a:rPr lang="en-US" sz="1400" kern="1200" dirty="0" smtClean="0"/>
          </a:br>
          <a:r>
            <a:rPr lang="en-US" sz="1400" kern="1200" dirty="0" err="1" smtClean="0"/>
            <a:t>StoreFront</a:t>
          </a:r>
          <a:endParaRPr lang="en-US" sz="1400" kern="1200" dirty="0"/>
        </a:p>
      </dsp:txBody>
      <dsp:txXfrm>
        <a:off x="4539479" y="4533258"/>
        <a:ext cx="951495" cy="951495"/>
      </dsp:txXfrm>
    </dsp:sp>
    <dsp:sp modelId="{D65C0A42-9AFE-4126-A926-9440BF3CDDEA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5835839"/>
            <a:gd name="adj4" fmla="val 4747392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78DB5-E8AB-483C-BE62-B7EFD510F9F8}">
      <dsp:nvSpPr>
        <dsp:cNvPr id="0" name=""/>
        <dsp:cNvSpPr/>
      </dsp:nvSpPr>
      <dsp:spPr>
        <a:xfrm>
          <a:off x="2662424" y="4533258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ECommerce</a:t>
          </a:r>
          <a:endParaRPr lang="en-US" sz="1400" kern="1200" dirty="0"/>
        </a:p>
      </dsp:txBody>
      <dsp:txXfrm>
        <a:off x="2662424" y="4533258"/>
        <a:ext cx="951495" cy="951495"/>
      </dsp:txXfrm>
    </dsp:sp>
    <dsp:sp modelId="{C38919B1-6D0E-44C4-8360-4FA7FFAF313C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8470235"/>
            <a:gd name="adj4" fmla="val 751299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6F51DC-2C7B-4D18-944E-11F5BC4CF97C}">
      <dsp:nvSpPr>
        <dsp:cNvPr id="0" name=""/>
        <dsp:cNvSpPr/>
      </dsp:nvSpPr>
      <dsp:spPr>
        <a:xfrm>
          <a:off x="1335146" y="3205979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Public Relations</a:t>
          </a:r>
          <a:endParaRPr lang="en-US" sz="1400" kern="1200" dirty="0"/>
        </a:p>
      </dsp:txBody>
      <dsp:txXfrm>
        <a:off x="1335146" y="3205979"/>
        <a:ext cx="951495" cy="951495"/>
      </dsp:txXfrm>
    </dsp:sp>
    <dsp:sp modelId="{B8C21280-36FD-4747-94E1-0E07075F8EE7}">
      <dsp:nvSpPr>
        <dsp:cNvPr id="0" name=""/>
        <dsp:cNvSpPr/>
      </dsp:nvSpPr>
      <dsp:spPr>
        <a:xfrm>
          <a:off x="1432667" y="141999"/>
          <a:ext cx="5306988" cy="5306988"/>
        </a:xfrm>
        <a:prstGeom prst="circularArrow">
          <a:avLst>
            <a:gd name="adj1" fmla="val 3496"/>
            <a:gd name="adj2" fmla="val 216770"/>
            <a:gd name="adj3" fmla="val 11358787"/>
            <a:gd name="adj4" fmla="val 1022188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DDA30-793B-4B76-A245-2FFE6E654085}">
      <dsp:nvSpPr>
        <dsp:cNvPr id="0" name=""/>
        <dsp:cNvSpPr/>
      </dsp:nvSpPr>
      <dsp:spPr>
        <a:xfrm>
          <a:off x="1371595" y="1295397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Ads</a:t>
          </a:r>
          <a:endParaRPr lang="en-US" sz="1400" kern="1200" dirty="0"/>
        </a:p>
      </dsp:txBody>
      <dsp:txXfrm>
        <a:off x="1371595" y="1295397"/>
        <a:ext cx="951495" cy="951495"/>
      </dsp:txXfrm>
    </dsp:sp>
    <dsp:sp modelId="{D3BA680F-2A3F-45FA-84E1-9E9D405B102F}">
      <dsp:nvSpPr>
        <dsp:cNvPr id="0" name=""/>
        <dsp:cNvSpPr/>
      </dsp:nvSpPr>
      <dsp:spPr>
        <a:xfrm>
          <a:off x="1476091" y="51310"/>
          <a:ext cx="5306988" cy="5306988"/>
        </a:xfrm>
        <a:prstGeom prst="circularArrow">
          <a:avLst>
            <a:gd name="adj1" fmla="val 3496"/>
            <a:gd name="adj2" fmla="val 216770"/>
            <a:gd name="adj3" fmla="val 13778624"/>
            <a:gd name="adj4" fmla="val 12904651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C03ED1-CA22-4F7D-927A-ADCB3B874A50}">
      <dsp:nvSpPr>
        <dsp:cNvPr id="0" name=""/>
        <dsp:cNvSpPr/>
      </dsp:nvSpPr>
      <dsp:spPr>
        <a:xfrm>
          <a:off x="2662424" y="1646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Analysis</a:t>
          </a:r>
          <a:endParaRPr lang="en-US" sz="1400" kern="1200" dirty="0"/>
        </a:p>
      </dsp:txBody>
      <dsp:txXfrm>
        <a:off x="2662424" y="1646"/>
        <a:ext cx="951495" cy="951495"/>
      </dsp:txXfrm>
    </dsp:sp>
    <dsp:sp modelId="{D6042EF9-7852-4349-B250-0725C9C0630C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16635839"/>
            <a:gd name="adj4" fmla="val 15547392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5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5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5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5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5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5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5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5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A1BB895-8A4D-4A86-8AAC-9C6DFFE84DC4}">
      <dsp:nvSpPr>
        <dsp:cNvPr id="0" name=""/>
        <dsp:cNvSpPr/>
      </dsp:nvSpPr>
      <dsp:spPr>
        <a:xfrm>
          <a:off x="4539479" y="1646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Blogging</a:t>
          </a:r>
          <a:endParaRPr lang="en-US" sz="1400" kern="1200" dirty="0"/>
        </a:p>
      </dsp:txBody>
      <dsp:txXfrm>
        <a:off x="4539479" y="1646"/>
        <a:ext cx="951495" cy="951495"/>
      </dsp:txXfrm>
    </dsp:sp>
    <dsp:sp modelId="{872FA209-97CD-431B-AC2B-4EAFFC8F7159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19270235"/>
            <a:gd name="adj4" fmla="val 1831299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CCBA3-C999-4670-8C9F-BE9F85C9DCA7}">
      <dsp:nvSpPr>
        <dsp:cNvPr id="0" name=""/>
        <dsp:cNvSpPr/>
      </dsp:nvSpPr>
      <dsp:spPr>
        <a:xfrm>
          <a:off x="5866758" y="1328924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Social Media Footprint</a:t>
          </a:r>
          <a:endParaRPr lang="en-US" sz="1400" kern="1200" dirty="0"/>
        </a:p>
      </dsp:txBody>
      <dsp:txXfrm>
        <a:off x="5866758" y="1328924"/>
        <a:ext cx="951495" cy="951495"/>
      </dsp:txXfrm>
    </dsp:sp>
    <dsp:sp modelId="{3AB1F93C-BE4F-4666-9D61-0A9AA7D621FD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435839"/>
            <a:gd name="adj4" fmla="val 20947392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7EA0EA-8503-4B3E-8A27-CE034F7132FC}">
      <dsp:nvSpPr>
        <dsp:cNvPr id="0" name=""/>
        <dsp:cNvSpPr/>
      </dsp:nvSpPr>
      <dsp:spPr>
        <a:xfrm>
          <a:off x="5866758" y="3205979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Email </a:t>
          </a:r>
          <a:br>
            <a:rPr lang="en-US" sz="1400" kern="1200" dirty="0" smtClean="0"/>
          </a:br>
          <a:r>
            <a:rPr lang="en-US" sz="1400" kern="1200" dirty="0" smtClean="0"/>
            <a:t>Marketing</a:t>
          </a:r>
          <a:endParaRPr lang="en-US" sz="1400" kern="1200" dirty="0"/>
        </a:p>
      </dsp:txBody>
      <dsp:txXfrm>
        <a:off x="5866758" y="3205979"/>
        <a:ext cx="951495" cy="951495"/>
      </dsp:txXfrm>
    </dsp:sp>
    <dsp:sp modelId="{EAD61152-1A30-410B-B454-A0630515FDCE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3070235"/>
            <a:gd name="adj4" fmla="val 211299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B19FF-A2A4-4FFA-8BFF-DF4D020CE393}">
      <dsp:nvSpPr>
        <dsp:cNvPr id="0" name=""/>
        <dsp:cNvSpPr/>
      </dsp:nvSpPr>
      <dsp:spPr>
        <a:xfrm>
          <a:off x="4539479" y="4533258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Website/</a:t>
          </a:r>
          <a:br>
            <a:rPr lang="en-US" sz="1400" kern="1200" dirty="0" smtClean="0"/>
          </a:br>
          <a:r>
            <a:rPr lang="en-US" sz="1400" kern="1200" dirty="0" err="1" smtClean="0"/>
            <a:t>StoreFront</a:t>
          </a:r>
          <a:endParaRPr lang="en-US" sz="1400" kern="1200" dirty="0"/>
        </a:p>
      </dsp:txBody>
      <dsp:txXfrm>
        <a:off x="4539479" y="4533258"/>
        <a:ext cx="951495" cy="951495"/>
      </dsp:txXfrm>
    </dsp:sp>
    <dsp:sp modelId="{17D2D23F-AFF0-4A34-A6DA-D9E63F2CA203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5835839"/>
            <a:gd name="adj4" fmla="val 4747392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C1BE3-C842-43F1-B061-DCA0803ABBDD}">
      <dsp:nvSpPr>
        <dsp:cNvPr id="0" name=""/>
        <dsp:cNvSpPr/>
      </dsp:nvSpPr>
      <dsp:spPr>
        <a:xfrm>
          <a:off x="2662424" y="4533258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ECommerce</a:t>
          </a:r>
          <a:endParaRPr lang="en-US" sz="1400" kern="1200" dirty="0"/>
        </a:p>
      </dsp:txBody>
      <dsp:txXfrm>
        <a:off x="2662424" y="4533258"/>
        <a:ext cx="951495" cy="951495"/>
      </dsp:txXfrm>
    </dsp:sp>
    <dsp:sp modelId="{C11A697B-6F82-4C66-BF02-72B1ECF26080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8470235"/>
            <a:gd name="adj4" fmla="val 751299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00661-4197-43AF-A339-389B65AF4416}">
      <dsp:nvSpPr>
        <dsp:cNvPr id="0" name=""/>
        <dsp:cNvSpPr/>
      </dsp:nvSpPr>
      <dsp:spPr>
        <a:xfrm>
          <a:off x="1335146" y="3205979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Public Relations</a:t>
          </a:r>
          <a:endParaRPr lang="en-US" sz="1400" kern="1200" dirty="0"/>
        </a:p>
      </dsp:txBody>
      <dsp:txXfrm>
        <a:off x="1335146" y="3205979"/>
        <a:ext cx="951495" cy="951495"/>
      </dsp:txXfrm>
    </dsp:sp>
    <dsp:sp modelId="{F95F20DF-B681-4122-B5E1-936019E9BCEF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11235839"/>
            <a:gd name="adj4" fmla="val 10147392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C9877-6203-422C-B15C-BF71E11EE39D}">
      <dsp:nvSpPr>
        <dsp:cNvPr id="0" name=""/>
        <dsp:cNvSpPr/>
      </dsp:nvSpPr>
      <dsp:spPr>
        <a:xfrm>
          <a:off x="1335146" y="1328924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Ads</a:t>
          </a:r>
          <a:endParaRPr lang="en-US" sz="1400" kern="1200" dirty="0"/>
        </a:p>
      </dsp:txBody>
      <dsp:txXfrm>
        <a:off x="1335146" y="1328924"/>
        <a:ext cx="951495" cy="951495"/>
      </dsp:txXfrm>
    </dsp:sp>
    <dsp:sp modelId="{3674FD73-B0F8-4EEE-A464-9C3F656D65D4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13870235"/>
            <a:gd name="adj4" fmla="val 1291299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7D2DF-AA00-429A-8BF4-16207A2AABC1}">
      <dsp:nvSpPr>
        <dsp:cNvPr id="0" name=""/>
        <dsp:cNvSpPr/>
      </dsp:nvSpPr>
      <dsp:spPr>
        <a:xfrm>
          <a:off x="2662424" y="1646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Analysis</a:t>
          </a:r>
          <a:endParaRPr lang="en-US" sz="1400" kern="1200" dirty="0"/>
        </a:p>
      </dsp:txBody>
      <dsp:txXfrm>
        <a:off x="2662424" y="1646"/>
        <a:ext cx="951495" cy="951495"/>
      </dsp:txXfrm>
    </dsp:sp>
    <dsp:sp modelId="{7019CBE3-7E59-484E-BE84-5B58E89D3210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16635839"/>
            <a:gd name="adj4" fmla="val 15547392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BDAA1DE-9F63-4FE4-B1D8-9FD766D1A2EB}">
      <dsp:nvSpPr>
        <dsp:cNvPr id="0" name=""/>
        <dsp:cNvSpPr/>
      </dsp:nvSpPr>
      <dsp:spPr>
        <a:xfrm>
          <a:off x="2135887" y="2057401"/>
          <a:ext cx="1521710" cy="1449896"/>
        </a:xfrm>
        <a:prstGeom prst="gear9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smtClean="0"/>
            <a:t>SEO</a:t>
          </a:r>
          <a:endParaRPr lang="en-US" sz="3900" b="1" kern="1200" dirty="0"/>
        </a:p>
      </dsp:txBody>
      <dsp:txXfrm>
        <a:off x="2135887" y="2057401"/>
        <a:ext cx="1521710" cy="1449896"/>
      </dsp:txXfrm>
    </dsp:sp>
    <dsp:sp modelId="{3ABB9BB1-5C65-4C34-B53C-A4B04A21DD97}">
      <dsp:nvSpPr>
        <dsp:cNvPr id="0" name=""/>
        <dsp:cNvSpPr/>
      </dsp:nvSpPr>
      <dsp:spPr>
        <a:xfrm>
          <a:off x="675132" y="1270161"/>
          <a:ext cx="1493520" cy="1493520"/>
        </a:xfrm>
        <a:prstGeom prst="gear6">
          <a:avLst/>
        </a:prstGeom>
        <a:gradFill rotWithShape="0">
          <a:gsLst>
            <a:gs pos="0">
              <a:schemeClr val="accent2">
                <a:shade val="50000"/>
                <a:hueOff val="-540552"/>
                <a:satOff val="-51641"/>
                <a:lumOff val="39291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540552"/>
                <a:satOff val="-51641"/>
                <a:lumOff val="39291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540552"/>
                <a:satOff val="-51641"/>
                <a:lumOff val="3929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900" b="1" kern="1200" dirty="0"/>
        </a:p>
      </dsp:txBody>
      <dsp:txXfrm>
        <a:off x="675132" y="1270161"/>
        <a:ext cx="1493520" cy="1493520"/>
      </dsp:txXfrm>
    </dsp:sp>
    <dsp:sp modelId="{B49CB4A9-2E45-46F8-99DF-E4CA292FD771}">
      <dsp:nvSpPr>
        <dsp:cNvPr id="0" name=""/>
        <dsp:cNvSpPr/>
      </dsp:nvSpPr>
      <dsp:spPr>
        <a:xfrm rot="20700000">
          <a:off x="1511655" y="239784"/>
          <a:ext cx="1463344" cy="1463344"/>
        </a:xfrm>
        <a:prstGeom prst="gear6">
          <a:avLst/>
        </a:prstGeom>
        <a:gradFill rotWithShape="0">
          <a:gsLst>
            <a:gs pos="0">
              <a:schemeClr val="accent2">
                <a:shade val="50000"/>
                <a:hueOff val="-540552"/>
                <a:satOff val="-51641"/>
                <a:lumOff val="39291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540552"/>
                <a:satOff val="-51641"/>
                <a:lumOff val="39291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540552"/>
                <a:satOff val="-51641"/>
                <a:lumOff val="3929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900" b="1" kern="1200" dirty="0"/>
        </a:p>
      </dsp:txBody>
      <dsp:txXfrm>
        <a:off x="1832610" y="560738"/>
        <a:ext cx="821436" cy="821436"/>
      </dsp:txXfrm>
    </dsp:sp>
    <dsp:sp modelId="{F2B03541-E749-43AC-BB96-29E1243D5C07}">
      <dsp:nvSpPr>
        <dsp:cNvPr id="0" name=""/>
        <dsp:cNvSpPr/>
      </dsp:nvSpPr>
      <dsp:spPr>
        <a:xfrm>
          <a:off x="1707052" y="1448498"/>
          <a:ext cx="2628595" cy="2628595"/>
        </a:xfrm>
        <a:prstGeom prst="circularArrow">
          <a:avLst>
            <a:gd name="adj1" fmla="val 4687"/>
            <a:gd name="adj2" fmla="val 299029"/>
            <a:gd name="adj3" fmla="val 2504221"/>
            <a:gd name="adj4" fmla="val 15887251"/>
            <a:gd name="adj5" fmla="val 5469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42C5D9-2962-4CF4-B707-3A9B3CFC336B}">
      <dsp:nvSpPr>
        <dsp:cNvPr id="0" name=""/>
        <dsp:cNvSpPr/>
      </dsp:nvSpPr>
      <dsp:spPr>
        <a:xfrm>
          <a:off x="410632" y="941677"/>
          <a:ext cx="1909838" cy="190983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shade val="90000"/>
            <a:hueOff val="-575255"/>
            <a:satOff val="-51309"/>
            <a:lumOff val="3301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E7FBDF-30F6-4B4F-B994-2729F261E06E}">
      <dsp:nvSpPr>
        <dsp:cNvPr id="0" name=""/>
        <dsp:cNvSpPr/>
      </dsp:nvSpPr>
      <dsp:spPr>
        <a:xfrm>
          <a:off x="1173168" y="-78766"/>
          <a:ext cx="2059190" cy="205919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shade val="90000"/>
            <a:hueOff val="-575255"/>
            <a:satOff val="-51309"/>
            <a:lumOff val="3301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A1BB895-8A4D-4A86-8AAC-9C6DFFE84DC4}">
      <dsp:nvSpPr>
        <dsp:cNvPr id="0" name=""/>
        <dsp:cNvSpPr/>
      </dsp:nvSpPr>
      <dsp:spPr>
        <a:xfrm>
          <a:off x="4539479" y="1646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Blogging</a:t>
          </a:r>
          <a:endParaRPr lang="en-US" sz="1400" kern="1200" dirty="0"/>
        </a:p>
      </dsp:txBody>
      <dsp:txXfrm>
        <a:off x="4539479" y="1646"/>
        <a:ext cx="951495" cy="951495"/>
      </dsp:txXfrm>
    </dsp:sp>
    <dsp:sp modelId="{872FA209-97CD-431B-AC2B-4EAFFC8F7159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19270235"/>
            <a:gd name="adj4" fmla="val 1831299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CCBA3-C999-4670-8C9F-BE9F85C9DCA7}">
      <dsp:nvSpPr>
        <dsp:cNvPr id="0" name=""/>
        <dsp:cNvSpPr/>
      </dsp:nvSpPr>
      <dsp:spPr>
        <a:xfrm>
          <a:off x="5866758" y="1328924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Social Media Footprint</a:t>
          </a:r>
          <a:endParaRPr lang="en-US" sz="1400" kern="1200" dirty="0"/>
        </a:p>
      </dsp:txBody>
      <dsp:txXfrm>
        <a:off x="5866758" y="1328924"/>
        <a:ext cx="951495" cy="951495"/>
      </dsp:txXfrm>
    </dsp:sp>
    <dsp:sp modelId="{3AB1F93C-BE4F-4666-9D61-0A9AA7D621FD}">
      <dsp:nvSpPr>
        <dsp:cNvPr id="0" name=""/>
        <dsp:cNvSpPr/>
      </dsp:nvSpPr>
      <dsp:spPr>
        <a:xfrm>
          <a:off x="1447777" y="76226"/>
          <a:ext cx="5306988" cy="5306988"/>
        </a:xfrm>
        <a:prstGeom prst="circularArrow">
          <a:avLst>
            <a:gd name="adj1" fmla="val 3496"/>
            <a:gd name="adj2" fmla="val 216770"/>
            <a:gd name="adj3" fmla="val 435839"/>
            <a:gd name="adj4" fmla="val 20947392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7EA0EA-8503-4B3E-8A27-CE034F7132FC}">
      <dsp:nvSpPr>
        <dsp:cNvPr id="0" name=""/>
        <dsp:cNvSpPr/>
      </dsp:nvSpPr>
      <dsp:spPr>
        <a:xfrm>
          <a:off x="5866758" y="3205979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Email </a:t>
          </a:r>
          <a:br>
            <a:rPr lang="en-US" sz="1400" kern="1200" dirty="0" smtClean="0"/>
          </a:br>
          <a:r>
            <a:rPr lang="en-US" sz="1400" kern="1200" dirty="0" smtClean="0"/>
            <a:t>Marketing</a:t>
          </a:r>
          <a:endParaRPr lang="en-US" sz="1400" kern="1200" dirty="0"/>
        </a:p>
      </dsp:txBody>
      <dsp:txXfrm>
        <a:off x="5866758" y="3205979"/>
        <a:ext cx="951495" cy="951495"/>
      </dsp:txXfrm>
    </dsp:sp>
    <dsp:sp modelId="{EAD61152-1A30-410B-B454-A0630515FDCE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3070235"/>
            <a:gd name="adj4" fmla="val 211299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B19FF-A2A4-4FFA-8BFF-DF4D020CE393}">
      <dsp:nvSpPr>
        <dsp:cNvPr id="0" name=""/>
        <dsp:cNvSpPr/>
      </dsp:nvSpPr>
      <dsp:spPr>
        <a:xfrm>
          <a:off x="4539479" y="4533258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Website/</a:t>
          </a:r>
          <a:br>
            <a:rPr lang="en-US" sz="1400" kern="1200" dirty="0" smtClean="0"/>
          </a:br>
          <a:r>
            <a:rPr lang="en-US" sz="1400" kern="1200" dirty="0" err="1" smtClean="0"/>
            <a:t>StoreFront</a:t>
          </a:r>
          <a:endParaRPr lang="en-US" sz="1400" kern="1200" dirty="0"/>
        </a:p>
      </dsp:txBody>
      <dsp:txXfrm>
        <a:off x="4539479" y="4533258"/>
        <a:ext cx="951495" cy="951495"/>
      </dsp:txXfrm>
    </dsp:sp>
    <dsp:sp modelId="{17D2D23F-AFF0-4A34-A6DA-D9E63F2CA203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5835839"/>
            <a:gd name="adj4" fmla="val 4747392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C1BE3-C842-43F1-B061-DCA0803ABBDD}">
      <dsp:nvSpPr>
        <dsp:cNvPr id="0" name=""/>
        <dsp:cNvSpPr/>
      </dsp:nvSpPr>
      <dsp:spPr>
        <a:xfrm>
          <a:off x="2662424" y="4533258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ECommerce</a:t>
          </a:r>
          <a:endParaRPr lang="en-US" sz="1400" kern="1200" dirty="0"/>
        </a:p>
      </dsp:txBody>
      <dsp:txXfrm>
        <a:off x="2662424" y="4533258"/>
        <a:ext cx="951495" cy="951495"/>
      </dsp:txXfrm>
    </dsp:sp>
    <dsp:sp modelId="{C11A697B-6F82-4C66-BF02-72B1ECF26080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8470235"/>
            <a:gd name="adj4" fmla="val 751299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00661-4197-43AF-A339-389B65AF4416}">
      <dsp:nvSpPr>
        <dsp:cNvPr id="0" name=""/>
        <dsp:cNvSpPr/>
      </dsp:nvSpPr>
      <dsp:spPr>
        <a:xfrm>
          <a:off x="1335146" y="3205979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Public Relations</a:t>
          </a:r>
          <a:endParaRPr lang="en-US" sz="1400" kern="1200" dirty="0"/>
        </a:p>
      </dsp:txBody>
      <dsp:txXfrm>
        <a:off x="1335146" y="3205979"/>
        <a:ext cx="951495" cy="951495"/>
      </dsp:txXfrm>
    </dsp:sp>
    <dsp:sp modelId="{F95F20DF-B681-4122-B5E1-936019E9BCEF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11235839"/>
            <a:gd name="adj4" fmla="val 10147392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6C9877-6203-422C-B15C-BF71E11EE39D}">
      <dsp:nvSpPr>
        <dsp:cNvPr id="0" name=""/>
        <dsp:cNvSpPr/>
      </dsp:nvSpPr>
      <dsp:spPr>
        <a:xfrm>
          <a:off x="1335146" y="1328924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Ads</a:t>
          </a:r>
          <a:endParaRPr lang="en-US" sz="1400" kern="1200" dirty="0"/>
        </a:p>
      </dsp:txBody>
      <dsp:txXfrm>
        <a:off x="1335146" y="1328924"/>
        <a:ext cx="951495" cy="951495"/>
      </dsp:txXfrm>
    </dsp:sp>
    <dsp:sp modelId="{3674FD73-B0F8-4EEE-A464-9C3F656D65D4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13870235"/>
            <a:gd name="adj4" fmla="val 12912996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7D2DF-AA00-429A-8BF4-16207A2AABC1}">
      <dsp:nvSpPr>
        <dsp:cNvPr id="0" name=""/>
        <dsp:cNvSpPr/>
      </dsp:nvSpPr>
      <dsp:spPr>
        <a:xfrm>
          <a:off x="2662424" y="1646"/>
          <a:ext cx="951495" cy="951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Analysis</a:t>
          </a:r>
          <a:endParaRPr lang="en-US" sz="1400" kern="1200" dirty="0"/>
        </a:p>
      </dsp:txBody>
      <dsp:txXfrm>
        <a:off x="2662424" y="1646"/>
        <a:ext cx="951495" cy="951495"/>
      </dsp:txXfrm>
    </dsp:sp>
    <dsp:sp modelId="{7019CBE3-7E59-484E-BE84-5B58E89D3210}">
      <dsp:nvSpPr>
        <dsp:cNvPr id="0" name=""/>
        <dsp:cNvSpPr/>
      </dsp:nvSpPr>
      <dsp:spPr>
        <a:xfrm>
          <a:off x="1423205" y="89705"/>
          <a:ext cx="5306988" cy="5306988"/>
        </a:xfrm>
        <a:prstGeom prst="circularArrow">
          <a:avLst>
            <a:gd name="adj1" fmla="val 3496"/>
            <a:gd name="adj2" fmla="val 216770"/>
            <a:gd name="adj3" fmla="val 16635839"/>
            <a:gd name="adj4" fmla="val 15547392"/>
            <a:gd name="adj5" fmla="val 4079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BDAA1DE-9F63-4FE4-B1D8-9FD766D1A2EB}">
      <dsp:nvSpPr>
        <dsp:cNvPr id="0" name=""/>
        <dsp:cNvSpPr/>
      </dsp:nvSpPr>
      <dsp:spPr>
        <a:xfrm>
          <a:off x="2135887" y="2057401"/>
          <a:ext cx="1521710" cy="1449896"/>
        </a:xfrm>
        <a:prstGeom prst="gear9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SEO</a:t>
          </a:r>
          <a:endParaRPr lang="en-US" sz="1200" b="1" kern="1200" dirty="0"/>
        </a:p>
      </dsp:txBody>
      <dsp:txXfrm>
        <a:off x="2135887" y="2057401"/>
        <a:ext cx="1521710" cy="1449896"/>
      </dsp:txXfrm>
    </dsp:sp>
    <dsp:sp modelId="{3ABB9BB1-5C65-4C34-B53C-A4B04A21DD97}">
      <dsp:nvSpPr>
        <dsp:cNvPr id="0" name=""/>
        <dsp:cNvSpPr/>
      </dsp:nvSpPr>
      <dsp:spPr>
        <a:xfrm>
          <a:off x="675132" y="1270161"/>
          <a:ext cx="1493520" cy="1493520"/>
        </a:xfrm>
        <a:prstGeom prst="gear6">
          <a:avLst/>
        </a:prstGeom>
        <a:gradFill rotWithShape="0">
          <a:gsLst>
            <a:gs pos="0">
              <a:schemeClr val="accent2">
                <a:shade val="50000"/>
                <a:hueOff val="-540552"/>
                <a:satOff val="-51641"/>
                <a:lumOff val="39291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540552"/>
                <a:satOff val="-51641"/>
                <a:lumOff val="39291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540552"/>
                <a:satOff val="-51641"/>
                <a:lumOff val="3929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Site Structure</a:t>
          </a:r>
          <a:endParaRPr lang="en-US" sz="1200" b="1" kern="1200" dirty="0"/>
        </a:p>
      </dsp:txBody>
      <dsp:txXfrm>
        <a:off x="675132" y="1270161"/>
        <a:ext cx="1493520" cy="1493520"/>
      </dsp:txXfrm>
    </dsp:sp>
    <dsp:sp modelId="{B49CB4A9-2E45-46F8-99DF-E4CA292FD771}">
      <dsp:nvSpPr>
        <dsp:cNvPr id="0" name=""/>
        <dsp:cNvSpPr/>
      </dsp:nvSpPr>
      <dsp:spPr>
        <a:xfrm rot="20700000">
          <a:off x="1511655" y="239784"/>
          <a:ext cx="1463344" cy="1463344"/>
        </a:xfrm>
        <a:prstGeom prst="gear6">
          <a:avLst/>
        </a:prstGeom>
        <a:gradFill rotWithShape="0">
          <a:gsLst>
            <a:gs pos="0">
              <a:schemeClr val="accent2">
                <a:shade val="50000"/>
                <a:hueOff val="-540552"/>
                <a:satOff val="-51641"/>
                <a:lumOff val="39291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540552"/>
                <a:satOff val="-51641"/>
                <a:lumOff val="39291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540552"/>
                <a:satOff val="-51641"/>
                <a:lumOff val="3929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Each Component</a:t>
          </a:r>
          <a:endParaRPr lang="en-US" sz="1200" b="1" kern="1200" dirty="0"/>
        </a:p>
      </dsp:txBody>
      <dsp:txXfrm>
        <a:off x="1832610" y="560738"/>
        <a:ext cx="821436" cy="821436"/>
      </dsp:txXfrm>
    </dsp:sp>
    <dsp:sp modelId="{F2B03541-E749-43AC-BB96-29E1243D5C07}">
      <dsp:nvSpPr>
        <dsp:cNvPr id="0" name=""/>
        <dsp:cNvSpPr/>
      </dsp:nvSpPr>
      <dsp:spPr>
        <a:xfrm>
          <a:off x="1707052" y="1448498"/>
          <a:ext cx="2628595" cy="2628595"/>
        </a:xfrm>
        <a:prstGeom prst="circularArrow">
          <a:avLst>
            <a:gd name="adj1" fmla="val 4687"/>
            <a:gd name="adj2" fmla="val 299029"/>
            <a:gd name="adj3" fmla="val 2504221"/>
            <a:gd name="adj4" fmla="val 15887251"/>
            <a:gd name="adj5" fmla="val 5469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42C5D9-2962-4CF4-B707-3A9B3CFC336B}">
      <dsp:nvSpPr>
        <dsp:cNvPr id="0" name=""/>
        <dsp:cNvSpPr/>
      </dsp:nvSpPr>
      <dsp:spPr>
        <a:xfrm>
          <a:off x="410632" y="941677"/>
          <a:ext cx="1909838" cy="190983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shade val="90000"/>
            <a:hueOff val="-575255"/>
            <a:satOff val="-51309"/>
            <a:lumOff val="3301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8E7FBDF-30F6-4B4F-B994-2729F261E06E}">
      <dsp:nvSpPr>
        <dsp:cNvPr id="0" name=""/>
        <dsp:cNvSpPr/>
      </dsp:nvSpPr>
      <dsp:spPr>
        <a:xfrm>
          <a:off x="1173168" y="-78766"/>
          <a:ext cx="2059190" cy="205919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shade val="90000"/>
            <a:hueOff val="-575255"/>
            <a:satOff val="-51309"/>
            <a:lumOff val="3301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30626B01-B31C-4559-8A56-C1C63BD72CE5}" type="datetimeFigureOut">
              <a:rPr lang="en-US" smtClean="0"/>
              <a:pPr/>
              <a:t>11/18/2015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427F3A46-7E63-4D1C-9F47-91CCA486A7E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14100" y="0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/>
          <a:lstStyle>
            <a:lvl1pPr algn="r">
              <a:defRPr sz="1200"/>
            </a:lvl1pPr>
          </a:lstStyle>
          <a:p>
            <a:fld id="{B57A28C5-3136-4C42-9E90-F5FF8B517CC3}" type="datetimeFigureOut">
              <a:rPr lang="en-US" smtClean="0"/>
              <a:pPr/>
              <a:t>11/18/2015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703263"/>
            <a:ext cx="4686300" cy="3514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046" tIns="47023" rIns="94046" bIns="470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vert="horz" lIns="94046" tIns="47023" rIns="94046" bIns="4702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14100" y="8902343"/>
            <a:ext cx="3070860" cy="468630"/>
          </a:xfrm>
          <a:prstGeom prst="rect">
            <a:avLst/>
          </a:prstGeom>
        </p:spPr>
        <p:txBody>
          <a:bodyPr vert="horz" lIns="94046" tIns="47023" rIns="94046" bIns="47023" rtlCol="0" anchor="b"/>
          <a:lstStyle>
            <a:lvl1pPr algn="r">
              <a:defRPr sz="1200"/>
            </a:lvl1pPr>
          </a:lstStyle>
          <a:p>
            <a:fld id="{049F1B18-855F-4F8F-95AA-394F14FB799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You want to build your business as a </a:t>
            </a:r>
            <a:r>
              <a:rPr lang="en-US" baseline="0" dirty="0" err="1" smtClean="0"/>
              <a:t>Chirunning</a:t>
            </a:r>
            <a:r>
              <a:rPr lang="en-US" baseline="0" dirty="0" smtClean="0"/>
              <a:t> Instructor or Regional Director.  How do you find new </a:t>
            </a:r>
            <a:r>
              <a:rPr lang="en-US" baseline="0" dirty="0" err="1" smtClean="0"/>
              <a:t>ChiRunners</a:t>
            </a:r>
            <a:r>
              <a:rPr lang="en-US" baseline="0" dirty="0" smtClean="0"/>
              <a:t>?  The internet has changed the consumer – your business must step up to the changes.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0460">
              <a:defRPr/>
            </a:pPr>
            <a:r>
              <a:rPr lang="en-US" dirty="0" smtClean="0"/>
              <a:t>Ultimately, valuable</a:t>
            </a:r>
            <a:r>
              <a:rPr lang="en-US" baseline="0" dirty="0" smtClean="0"/>
              <a:t> information is gathered and You have to steer the direction.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0460">
              <a:defRPr/>
            </a:pPr>
            <a:r>
              <a:rPr lang="en-US" baseline="0" dirty="0" smtClean="0"/>
              <a:t>Like cogs/gears.</a:t>
            </a:r>
            <a:endParaRPr lang="en-US" dirty="0" smtClean="0"/>
          </a:p>
          <a:p>
            <a:r>
              <a:rPr lang="en-US" dirty="0" smtClean="0"/>
              <a:t>Internal gears –  all efforts</a:t>
            </a:r>
            <a:r>
              <a:rPr lang="en-US" baseline="0" dirty="0" smtClean="0"/>
              <a:t> are empty if SEO isn’t met.</a:t>
            </a:r>
            <a:endParaRPr lang="en-US" dirty="0" smtClean="0"/>
          </a:p>
          <a:p>
            <a:r>
              <a:rPr lang="en-US" dirty="0" smtClean="0"/>
              <a:t>In the digital world of the internet – results happen</a:t>
            </a:r>
            <a:r>
              <a:rPr lang="en-US" baseline="0" dirty="0" smtClean="0"/>
              <a:t> by one vehicle. SEO – what is?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 engines read every</a:t>
            </a:r>
            <a:r>
              <a:rPr lang="en-US" baseline="0" dirty="0" smtClean="0"/>
              <a:t> piece of information online.</a:t>
            </a:r>
          </a:p>
          <a:p>
            <a:r>
              <a:rPr lang="en-US" baseline="0" dirty="0" smtClean="0"/>
              <a:t>How it treats that information results in your availability online.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It’s like a cargo carrier – the SEO of every move you make on the internet determines how and if people find you.</a:t>
            </a:r>
          </a:p>
          <a:p>
            <a:r>
              <a:rPr lang="en-US" baseline="0" dirty="0" smtClean="0"/>
              <a:t>Your current consumers know who you are and will always be able to find you online. </a:t>
            </a:r>
          </a:p>
          <a:p>
            <a:r>
              <a:rPr lang="en-US" baseline="0" dirty="0" smtClean="0"/>
              <a:t>BUT how does your next consumer </a:t>
            </a:r>
            <a:r>
              <a:rPr lang="en-US" baseline="0" dirty="0" err="1" smtClean="0"/>
              <a:t>fiind</a:t>
            </a:r>
            <a:r>
              <a:rPr lang="en-US" baseline="0" dirty="0" smtClean="0"/>
              <a:t> you?  </a:t>
            </a:r>
          </a:p>
          <a:p>
            <a:r>
              <a:rPr lang="en-US" baseline="0" dirty="0" smtClean="0"/>
              <a:t>Word of mouth – always good –</a:t>
            </a:r>
          </a:p>
          <a:p>
            <a:r>
              <a:rPr lang="en-US" baseline="0" dirty="0" smtClean="0"/>
              <a:t>Sharing a cool post from </a:t>
            </a:r>
            <a:r>
              <a:rPr lang="en-US" baseline="0" dirty="0" err="1" smtClean="0"/>
              <a:t>facebook</a:t>
            </a:r>
            <a:r>
              <a:rPr lang="en-US" baseline="0" dirty="0" smtClean="0"/>
              <a:t> – another great way.</a:t>
            </a:r>
          </a:p>
          <a:p>
            <a:r>
              <a:rPr lang="en-US" baseline="0" dirty="0" smtClean="0"/>
              <a:t>But what about the people who have never heard of you or </a:t>
            </a:r>
            <a:r>
              <a:rPr lang="en-US" baseline="0" dirty="0" err="1" smtClean="0"/>
              <a:t>ChiRunning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They find you on the internet by doing a search – for </a:t>
            </a:r>
            <a:r>
              <a:rPr lang="en-US" baseline="0" dirty="0" err="1" smtClean="0"/>
              <a:t>Chirunning</a:t>
            </a:r>
            <a:r>
              <a:rPr lang="en-US" baseline="0" dirty="0" smtClean="0"/>
              <a:t>?  Not likely, it’s those other important words.</a:t>
            </a:r>
          </a:p>
          <a:p>
            <a:r>
              <a:rPr lang="en-US" baseline="0" dirty="0" smtClean="0"/>
              <a:t>That’s where we drive all the vehicles to the cargo carrier so it can be delivered in front of your next consumer.   Gears turn the Wheel.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Through all these places.  IF the search engines like what they see.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 Engines read coded text.</a:t>
            </a:r>
          </a:p>
          <a:p>
            <a:r>
              <a:rPr lang="en-US" dirty="0" smtClean="0"/>
              <a:t>Every effort includes</a:t>
            </a:r>
            <a:r>
              <a:rPr lang="en-US" baseline="0" dirty="0" smtClean="0"/>
              <a:t> Content and Copy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40460">
              <a:defRPr/>
            </a:pPr>
            <a:r>
              <a:rPr lang="en-US" dirty="0" smtClean="0"/>
              <a:t>SEO Turns and Burns – Best Practices</a:t>
            </a:r>
            <a:r>
              <a:rPr lang="en-US" baseline="0" dirty="0" smtClean="0"/>
              <a:t> </a:t>
            </a:r>
            <a:r>
              <a:rPr lang="en-US" dirty="0" smtClean="0"/>
              <a:t>Make it Turn – Non-compliancy</a:t>
            </a:r>
            <a:r>
              <a:rPr lang="en-US" baseline="0" dirty="0" smtClean="0"/>
              <a:t> Burns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Webcrawling</a:t>
            </a:r>
            <a:r>
              <a:rPr lang="en-US" baseline="0" dirty="0" smtClean="0"/>
              <a:t>  - the Internet Police – Keep it Safe with Good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Bad</a:t>
            </a:r>
            <a:r>
              <a:rPr lang="en-US" baseline="0" dirty="0" smtClean="0"/>
              <a:t> SEO results in being Filtered or even Sanctioned – Compliancy isn’t an option.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 panda Roll Out is slow –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No announcement for you – results indicate.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 business advantage – already branded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</a:t>
            </a:r>
            <a:r>
              <a:rPr lang="en-US" baseline="0" dirty="0" smtClean="0"/>
              <a:t> longer can we pick up the phone and </a:t>
            </a:r>
            <a:r>
              <a:rPr lang="en-US" baseline="0" dirty="0" err="1" smtClean="0"/>
              <a:t>coherse</a:t>
            </a:r>
            <a:r>
              <a:rPr lang="en-US" baseline="0" dirty="0" smtClean="0"/>
              <a:t> or sweet talk our desired result.</a:t>
            </a:r>
          </a:p>
          <a:p>
            <a:r>
              <a:rPr lang="en-US" baseline="0" dirty="0" smtClean="0"/>
              <a:t>More and more internet companies and apps – prominent and specific – have no phone support.</a:t>
            </a:r>
          </a:p>
          <a:p>
            <a:r>
              <a:rPr lang="en-US" baseline="0" dirty="0" smtClean="0"/>
              <a:t>Support is email based, and can involve a long thread if you cannot properly explain your issue.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rollout 2011</a:t>
            </a:r>
            <a:r>
              <a:rPr lang="en-US" baseline="0" dirty="0" smtClean="0"/>
              <a:t> – they are announced – updates are difficult – know by your metrics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 you didn’t think it was important before – Hopefully</a:t>
            </a:r>
            <a:r>
              <a:rPr lang="en-US" baseline="0" dirty="0" smtClean="0"/>
              <a:t> You do now.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Let’s go back to our wheel- Internal gears</a:t>
            </a:r>
            <a:br>
              <a:rPr lang="en-US" dirty="0" smtClean="0"/>
            </a:br>
            <a:r>
              <a:rPr lang="en-US" dirty="0" smtClean="0"/>
              <a:t>Engaged</a:t>
            </a:r>
            <a:r>
              <a:rPr lang="en-US" baseline="0" dirty="0" smtClean="0"/>
              <a:t> by Content and Copy – A difference you can feel.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effort includes</a:t>
            </a:r>
            <a:r>
              <a:rPr lang="en-US" baseline="0" dirty="0" smtClean="0"/>
              <a:t> Content and Copy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Outdated styles are no longer effective.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Very distinctive</a:t>
            </a:r>
            <a:r>
              <a:rPr lang="en-US" baseline="0" dirty="0" smtClean="0"/>
              <a:t> purposes.  Your presence needs them both.  For an effective result, it’s important to use them correctly.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Only Use an H1 Title and H1</a:t>
            </a:r>
            <a:r>
              <a:rPr lang="en-US" baseline="0" dirty="0" smtClean="0"/>
              <a:t> </a:t>
            </a:r>
            <a:r>
              <a:rPr lang="en-US" dirty="0" smtClean="0"/>
              <a:t>tag</a:t>
            </a:r>
            <a:r>
              <a:rPr lang="en-US" baseline="0" dirty="0" smtClean="0"/>
              <a:t> per page. (Unseen) Use proper hierarchy in page – H1 and H2 – never skip to H3 – simply bold.</a:t>
            </a:r>
            <a:endParaRPr lang="en-US" dirty="0" smtClean="0"/>
          </a:p>
          <a:p>
            <a:r>
              <a:rPr lang="en-US" dirty="0" smtClean="0"/>
              <a:t>Meta doesn’t help rank, but it’s incredibly important in search engine marketing</a:t>
            </a:r>
          </a:p>
          <a:p>
            <a:r>
              <a:rPr lang="en-US" dirty="0" smtClean="0"/>
              <a:t>At</a:t>
            </a:r>
            <a:r>
              <a:rPr lang="en-US" baseline="0" dirty="0" smtClean="0"/>
              <a:t> no time on the website will any two titles include the same keyword in another title tag or heading.</a:t>
            </a:r>
          </a:p>
          <a:p>
            <a:r>
              <a:rPr lang="en-US" baseline="0" dirty="0" smtClean="0"/>
              <a:t>One keyword for a website page – blogs and copy can carry 2-3- no longer read but important as support tool</a:t>
            </a:r>
          </a:p>
          <a:p>
            <a:r>
              <a:rPr lang="en-US" baseline="0" dirty="0" smtClean="0"/>
              <a:t>Keyword tags are not looked at anymore by search engines and are primarily used for human benefit in the search – use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fact is, content writing has less to do with broadcasting self-perceived greatness than with meeting audiences on their turf and engaging them in an open, honest, two-way dialogue about what matters to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Straightforward overview, smartly worded with</a:t>
            </a:r>
            <a:r>
              <a:rPr lang="en-US" baseline="0" dirty="0" smtClean="0"/>
              <a:t> good flow and a professional tone.  Mission – offerings – punctuation – testimonials - pizzazz – photos</a:t>
            </a:r>
          </a:p>
          <a:p>
            <a:r>
              <a:rPr lang="en-US" baseline="0" dirty="0" smtClean="0"/>
              <a:t>5 most influential words in the </a:t>
            </a:r>
            <a:r>
              <a:rPr lang="en-US" baseline="0" dirty="0" err="1" smtClean="0"/>
              <a:t>english</a:t>
            </a:r>
            <a:r>
              <a:rPr lang="en-US" baseline="0" dirty="0" smtClean="0"/>
              <a:t> language.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Branding is Basic Exposure.</a:t>
            </a:r>
          </a:p>
          <a:p>
            <a:r>
              <a:rPr lang="en-US" dirty="0" smtClean="0"/>
              <a:t>Everything</a:t>
            </a:r>
            <a:r>
              <a:rPr lang="en-US" baseline="0" dirty="0" smtClean="0"/>
              <a:t> you do should visibly show your most important information – name and website.</a:t>
            </a:r>
          </a:p>
          <a:p>
            <a:r>
              <a:rPr lang="en-US" baseline="0" dirty="0" smtClean="0"/>
              <a:t>All efforts drive to one place – your website.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 – INFORMATION  - Use</a:t>
            </a:r>
            <a:r>
              <a:rPr lang="en-US" baseline="0" dirty="0" smtClean="0"/>
              <a:t> Blogs with all the tools the search engines provide. Proper tags/labels.</a:t>
            </a:r>
          </a:p>
          <a:p>
            <a:r>
              <a:rPr lang="en-US" baseline="0" dirty="0" smtClean="0"/>
              <a:t>Summary – Search description  in each blog.</a:t>
            </a:r>
          </a:p>
          <a:p>
            <a:r>
              <a:rPr lang="en-US" baseline="0" dirty="0" smtClean="0"/>
              <a:t>Meta in main blog profile.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</a:t>
            </a:r>
            <a:r>
              <a:rPr lang="en-US" baseline="0" dirty="0" smtClean="0"/>
              <a:t> Engines cannot read images – we have to create their content.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Email Marketing</a:t>
            </a:r>
            <a:r>
              <a:rPr lang="en-US" baseline="0" dirty="0" smtClean="0"/>
              <a:t> is alive and well.</a:t>
            </a:r>
          </a:p>
          <a:p>
            <a:r>
              <a:rPr lang="en-US" baseline="0" dirty="0" smtClean="0"/>
              <a:t>Effectiveness – combines both content and copy</a:t>
            </a:r>
          </a:p>
          <a:p>
            <a:r>
              <a:rPr lang="en-US" baseline="0" dirty="0" smtClean="0"/>
              <a:t>Talk to them like they are sitting beside you at the kitchen table about the things they care about.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Broadcast across all</a:t>
            </a:r>
            <a:r>
              <a:rPr lang="en-US" baseline="0" dirty="0" smtClean="0"/>
              <a:t> strong social media.  How to create effective Social Content.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 engines read their own first.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Talk to your business partners, competitors,</a:t>
            </a:r>
            <a:r>
              <a:rPr lang="en-US" baseline="0" dirty="0" smtClean="0"/>
              <a:t> complimentary industries, </a:t>
            </a:r>
          </a:p>
          <a:p>
            <a:r>
              <a:rPr lang="en-US" baseline="0" dirty="0" smtClean="0"/>
              <a:t>Co-marketing efforts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Engagement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Broadcast across all</a:t>
            </a:r>
            <a:r>
              <a:rPr lang="en-US" baseline="0" dirty="0" smtClean="0"/>
              <a:t> strong social media.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Many apps make</a:t>
            </a:r>
            <a:r>
              <a:rPr lang="en-US" baseline="0" dirty="0" smtClean="0"/>
              <a:t> it easy to post.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Effort is Measured</a:t>
            </a:r>
            <a:r>
              <a:rPr lang="en-US" baseline="0" dirty="0" smtClean="0"/>
              <a:t> – Analyze to measure engagement – Adapt to Accomplish it - Reach Desired End Result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BEFORE you can market who</a:t>
            </a:r>
            <a:r>
              <a:rPr lang="en-US" baseline="0" dirty="0" smtClean="0"/>
              <a:t> you are and what you do.</a:t>
            </a:r>
          </a:p>
          <a:p>
            <a:r>
              <a:rPr lang="en-US" dirty="0" smtClean="0"/>
              <a:t>Create</a:t>
            </a:r>
            <a:r>
              <a:rPr lang="en-US" baseline="0" dirty="0" smtClean="0"/>
              <a:t> your IIDP – you in the digital world.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internet has spoiled us to become hungry</a:t>
            </a:r>
            <a:r>
              <a:rPr lang="en-US" baseline="0" dirty="0" smtClean="0"/>
              <a:t> for instant gratification.</a:t>
            </a:r>
          </a:p>
          <a:p>
            <a:r>
              <a:rPr lang="en-US" baseline="0" dirty="0" smtClean="0"/>
              <a:t>Now it is teaching us the element of time.</a:t>
            </a:r>
          </a:p>
          <a:p>
            <a:r>
              <a:rPr lang="en-US" baseline="0" dirty="0" smtClean="0"/>
              <a:t>Creating your presence takes time.</a:t>
            </a:r>
          </a:p>
          <a:p>
            <a:r>
              <a:rPr lang="en-US" baseline="0" dirty="0" smtClean="0"/>
              <a:t>If not continually driven, you will lose your foothold in your market.</a:t>
            </a:r>
          </a:p>
          <a:p>
            <a:r>
              <a:rPr lang="en-US" baseline="0" dirty="0" smtClean="0"/>
              <a:t>Let’s start growing your </a:t>
            </a:r>
            <a:r>
              <a:rPr lang="en-US" baseline="0" dirty="0" err="1" smtClean="0"/>
              <a:t>ChiRunning</a:t>
            </a:r>
            <a:r>
              <a:rPr lang="en-US" baseline="0" dirty="0" smtClean="0"/>
              <a:t> Business..</a:t>
            </a:r>
          </a:p>
          <a:p>
            <a:r>
              <a:rPr lang="en-US" baseline="0" dirty="0" smtClean="0"/>
              <a:t>JANUARY 2016 We have a Marketing Support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internet has spoiled us to become hungry</a:t>
            </a:r>
            <a:r>
              <a:rPr lang="en-US" baseline="0" dirty="0" smtClean="0"/>
              <a:t> for instant gratification.</a:t>
            </a:r>
          </a:p>
          <a:p>
            <a:r>
              <a:rPr lang="en-US" baseline="0" dirty="0" smtClean="0"/>
              <a:t>Now it is teaching us the element of time.</a:t>
            </a:r>
          </a:p>
          <a:p>
            <a:r>
              <a:rPr lang="en-US" baseline="0" dirty="0" smtClean="0"/>
              <a:t>Creating your presence takes time.</a:t>
            </a:r>
          </a:p>
          <a:p>
            <a:r>
              <a:rPr lang="en-US" baseline="0" dirty="0" smtClean="0"/>
              <a:t>If not continually driven, you will lose your foothold in your market.</a:t>
            </a:r>
          </a:p>
          <a:p>
            <a:r>
              <a:rPr lang="en-US" baseline="0" dirty="0" smtClean="0"/>
              <a:t>Let’s start growing your </a:t>
            </a:r>
            <a:r>
              <a:rPr lang="en-US" baseline="0" dirty="0" err="1" smtClean="0"/>
              <a:t>ChiRunning</a:t>
            </a:r>
            <a:r>
              <a:rPr lang="en-US" baseline="0" dirty="0" smtClean="0"/>
              <a:t> Business..</a:t>
            </a:r>
          </a:p>
          <a:p>
            <a:r>
              <a:rPr lang="en-US" baseline="0" dirty="0" smtClean="0"/>
              <a:t>JANUARY 2016 We have a Marketing Support Pack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 Your online presence- HOW?</a:t>
            </a:r>
          </a:p>
          <a:p>
            <a:r>
              <a:rPr lang="en-US" dirty="0" smtClean="0"/>
              <a:t>Even if you</a:t>
            </a:r>
            <a:r>
              <a:rPr lang="en-US" baseline="0" dirty="0" smtClean="0"/>
              <a:t> are an established successful business – you will loose your foothold in your market if you do not establish who you are on the internet.</a:t>
            </a:r>
          </a:p>
          <a:p>
            <a:r>
              <a:rPr lang="en-US" baseline="0" dirty="0" smtClean="0"/>
              <a:t>Once defined, you expose it as your basic foundation that you broadcast in every effort.</a:t>
            </a:r>
          </a:p>
          <a:p>
            <a:r>
              <a:rPr lang="en-US" baseline="0" dirty="0" smtClean="0"/>
              <a:t>Strong foundation validates your efforts.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Marketing includes all efforts of exposure and engagement to gain one result. $$</a:t>
            </a:r>
          </a:p>
          <a:p>
            <a:r>
              <a:rPr lang="en-US" dirty="0" smtClean="0"/>
              <a:t>Every</a:t>
            </a:r>
            <a:r>
              <a:rPr lang="en-US" baseline="0" dirty="0" smtClean="0"/>
              <a:t> gear has to turn.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marketing stops – exposure stops </a:t>
            </a:r>
          </a:p>
          <a:p>
            <a:r>
              <a:rPr lang="en-US" dirty="0" smtClean="0"/>
              <a:t>Exposure</a:t>
            </a:r>
            <a:r>
              <a:rPr lang="en-US" baseline="0" dirty="0" smtClean="0"/>
              <a:t> stops – revenue diminishes.  It must be driven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Who’s Driving?  Good question.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from many sources</a:t>
            </a:r>
            <a:r>
              <a:rPr lang="en-US" baseline="0" dirty="0" smtClean="0"/>
              <a:t> within your company.</a:t>
            </a:r>
          </a:p>
          <a:p>
            <a:pPr defTabSz="940460">
              <a:defRPr/>
            </a:pPr>
            <a:r>
              <a:rPr lang="en-US" dirty="0" smtClean="0"/>
              <a:t>You may have a team with a marketing manager or director, it may be just you with consultants.  </a:t>
            </a:r>
          </a:p>
          <a:p>
            <a:r>
              <a:rPr lang="en-US" baseline="0" dirty="0" smtClean="0"/>
              <a:t>Use the Input.  Allow all gears to support each other – They will each drive an area.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9F1B18-855F-4F8F-95AA-394F14FB799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ChiRunning</a:t>
            </a:r>
            <a:r>
              <a:rPr lang="en-US" dirty="0" smtClean="0"/>
              <a:t>/Walking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09FDA-A1AA-40E6-A532-4B5FEC1088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EBD9-9ED6-4E05-A8AB-E8A20B182EA5}" type="datetimeFigureOut">
              <a:rPr lang="en-US" smtClean="0"/>
              <a:pPr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09FDA-A1AA-40E6-A532-4B5FEC1088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EBD9-9ED6-4E05-A8AB-E8A20B182EA5}" type="datetimeFigureOut">
              <a:rPr lang="en-US" smtClean="0"/>
              <a:pPr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09FDA-A1AA-40E6-A532-4B5FEC1088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EBD9-9ED6-4E05-A8AB-E8A20B182EA5}" type="datetimeFigureOut">
              <a:rPr lang="en-US" smtClean="0"/>
              <a:pPr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09FDA-A1AA-40E6-A532-4B5FEC1088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EBD9-9ED6-4E05-A8AB-E8A20B182EA5}" type="datetimeFigureOut">
              <a:rPr lang="en-US" smtClean="0"/>
              <a:pPr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09FDA-A1AA-40E6-A532-4B5FEC1088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EBD9-9ED6-4E05-A8AB-E8A20B182EA5}" type="datetimeFigureOut">
              <a:rPr lang="en-US" smtClean="0"/>
              <a:pPr/>
              <a:t>11/18/2015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09FDA-A1AA-40E6-A532-4B5FEC1088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EBD9-9ED6-4E05-A8AB-E8A20B182EA5}" type="datetimeFigureOut">
              <a:rPr lang="en-US" smtClean="0"/>
              <a:pPr/>
              <a:t>11/18/2015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09FDA-A1AA-40E6-A532-4B5FEC1088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EBD9-9ED6-4E05-A8AB-E8A20B182EA5}" type="datetimeFigureOut">
              <a:rPr lang="en-US" smtClean="0"/>
              <a:pPr/>
              <a:t>11/18/2015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09FDA-A1AA-40E6-A532-4B5FEC1088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EBD9-9ED6-4E05-A8AB-E8A20B182EA5}" type="datetimeFigureOut">
              <a:rPr lang="en-US" smtClean="0"/>
              <a:pPr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09FDA-A1AA-40E6-A532-4B5FEC1088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EBD9-9ED6-4E05-A8AB-E8A20B182EA5}" type="datetimeFigureOut">
              <a:rPr lang="en-US" smtClean="0"/>
              <a:pPr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09FDA-A1AA-40E6-A532-4B5FEC1088C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13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7EBD9-9ED6-4E05-A8AB-E8A20B182EA5}" type="datetimeFigureOut">
              <a:rPr lang="en-US" smtClean="0"/>
              <a:pPr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409FDA-A1AA-40E6-A532-4B5FEC1088C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2.png"/><Relationship Id="rId4" Type="http://schemas.openxmlformats.org/officeDocument/2006/relationships/diagramData" Target="../diagrams/data5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Relationship Id="rId1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13" Type="http://schemas.microsoft.com/office/2007/relationships/diagramDrawing" Target="../diagrams/drawing9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8.xml"/><Relationship Id="rId12" Type="http://schemas.openxmlformats.org/officeDocument/2006/relationships/diagramColors" Target="../diagrams/colors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8.xml"/><Relationship Id="rId11" Type="http://schemas.openxmlformats.org/officeDocument/2006/relationships/diagramQuickStyle" Target="../diagrams/quickStyle9.xml"/><Relationship Id="rId5" Type="http://schemas.openxmlformats.org/officeDocument/2006/relationships/diagramLayout" Target="../diagrams/layout8.xml"/><Relationship Id="rId10" Type="http://schemas.openxmlformats.org/officeDocument/2006/relationships/diagramLayout" Target="../diagrams/layout9.xml"/><Relationship Id="rId4" Type="http://schemas.openxmlformats.org/officeDocument/2006/relationships/diagramData" Target="../diagrams/data8.xml"/><Relationship Id="rId9" Type="http://schemas.openxmlformats.org/officeDocument/2006/relationships/diagramData" Target="../diagrams/data9.xml"/><Relationship Id="rId1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microsoft.com/office/2007/relationships/diagramDrawing" Target="../diagrams/drawing1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5" Type="http://schemas.openxmlformats.org/officeDocument/2006/relationships/image" Target="../media/image2.png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Relationship Id="rId1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microsoft.com/office/2007/relationships/diagramDrawing" Target="../diagrams/drawing13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2.xml"/><Relationship Id="rId12" Type="http://schemas.openxmlformats.org/officeDocument/2006/relationships/diagramColors" Target="../diagrams/colors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2.xml"/><Relationship Id="rId11" Type="http://schemas.openxmlformats.org/officeDocument/2006/relationships/diagramQuickStyle" Target="../diagrams/quickStyle13.xml"/><Relationship Id="rId5" Type="http://schemas.openxmlformats.org/officeDocument/2006/relationships/diagramLayout" Target="../diagrams/layout12.xml"/><Relationship Id="rId15" Type="http://schemas.openxmlformats.org/officeDocument/2006/relationships/image" Target="../media/image2.png"/><Relationship Id="rId10" Type="http://schemas.openxmlformats.org/officeDocument/2006/relationships/diagramLayout" Target="../diagrams/layout13.xml"/><Relationship Id="rId4" Type="http://schemas.openxmlformats.org/officeDocument/2006/relationships/diagramData" Target="../diagrams/data12.xml"/><Relationship Id="rId9" Type="http://schemas.openxmlformats.org/officeDocument/2006/relationships/diagramData" Target="../diagrams/data13.xml"/><Relationship Id="rId1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13" Type="http://schemas.microsoft.com/office/2007/relationships/diagramDrawing" Target="../diagrams/drawing15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4.xml"/><Relationship Id="rId12" Type="http://schemas.openxmlformats.org/officeDocument/2006/relationships/diagramColors" Target="../diagrams/colors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4.xml"/><Relationship Id="rId11" Type="http://schemas.openxmlformats.org/officeDocument/2006/relationships/diagramQuickStyle" Target="../diagrams/quickStyle15.xml"/><Relationship Id="rId5" Type="http://schemas.openxmlformats.org/officeDocument/2006/relationships/diagramLayout" Target="../diagrams/layout14.xml"/><Relationship Id="rId10" Type="http://schemas.openxmlformats.org/officeDocument/2006/relationships/diagramLayout" Target="../diagrams/layout15.xml"/><Relationship Id="rId4" Type="http://schemas.openxmlformats.org/officeDocument/2006/relationships/diagramData" Target="../diagrams/data14.xml"/><Relationship Id="rId9" Type="http://schemas.openxmlformats.org/officeDocument/2006/relationships/diagramData" Target="../diagrams/data15.xml"/><Relationship Id="rId1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13" Type="http://schemas.openxmlformats.org/officeDocument/2006/relationships/diagramColors" Target="../diagrams/colors17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6.xml"/><Relationship Id="rId12" Type="http://schemas.openxmlformats.org/officeDocument/2006/relationships/diagramQuickStyle" Target="../diagrams/quickStyle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6.xml"/><Relationship Id="rId11" Type="http://schemas.openxmlformats.org/officeDocument/2006/relationships/diagramLayout" Target="../diagrams/layout17.xml"/><Relationship Id="rId5" Type="http://schemas.openxmlformats.org/officeDocument/2006/relationships/diagramLayout" Target="../diagrams/layout16.xml"/><Relationship Id="rId15" Type="http://schemas.openxmlformats.org/officeDocument/2006/relationships/image" Target="../media/image2.png"/><Relationship Id="rId10" Type="http://schemas.openxmlformats.org/officeDocument/2006/relationships/diagramData" Target="../diagrams/data17.xml"/><Relationship Id="rId4" Type="http://schemas.openxmlformats.org/officeDocument/2006/relationships/diagramData" Target="../diagrams/data16.xml"/><Relationship Id="rId9" Type="http://schemas.openxmlformats.org/officeDocument/2006/relationships/image" Target="../media/image11.png"/><Relationship Id="rId14" Type="http://schemas.microsoft.com/office/2007/relationships/diagramDrawing" Target="../diagrams/drawing17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13" Type="http://schemas.openxmlformats.org/officeDocument/2006/relationships/diagramColors" Target="../diagrams/colors19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8.xml"/><Relationship Id="rId12" Type="http://schemas.openxmlformats.org/officeDocument/2006/relationships/diagramQuickStyle" Target="../diagrams/quickStyle19.xml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8.xml"/><Relationship Id="rId11" Type="http://schemas.openxmlformats.org/officeDocument/2006/relationships/diagramLayout" Target="../diagrams/layout19.xml"/><Relationship Id="rId5" Type="http://schemas.openxmlformats.org/officeDocument/2006/relationships/diagramLayout" Target="../diagrams/layout18.xml"/><Relationship Id="rId15" Type="http://schemas.openxmlformats.org/officeDocument/2006/relationships/image" Target="../media/image12.png"/><Relationship Id="rId10" Type="http://schemas.openxmlformats.org/officeDocument/2006/relationships/diagramData" Target="../diagrams/data19.xml"/><Relationship Id="rId4" Type="http://schemas.openxmlformats.org/officeDocument/2006/relationships/diagramData" Target="../diagrams/data18.xml"/><Relationship Id="rId9" Type="http://schemas.openxmlformats.org/officeDocument/2006/relationships/image" Target="../media/image11.png"/><Relationship Id="rId14" Type="http://schemas.microsoft.com/office/2007/relationships/diagramDrawing" Target="../diagrams/drawing19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13" Type="http://schemas.microsoft.com/office/2007/relationships/diagramDrawing" Target="../diagrams/drawing2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0.xml"/><Relationship Id="rId12" Type="http://schemas.openxmlformats.org/officeDocument/2006/relationships/diagramColors" Target="../diagrams/colors2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0.xml"/><Relationship Id="rId11" Type="http://schemas.openxmlformats.org/officeDocument/2006/relationships/diagramQuickStyle" Target="../diagrams/quickStyle21.xml"/><Relationship Id="rId5" Type="http://schemas.openxmlformats.org/officeDocument/2006/relationships/diagramLayout" Target="../diagrams/layout20.xml"/><Relationship Id="rId15" Type="http://schemas.openxmlformats.org/officeDocument/2006/relationships/image" Target="../media/image2.png"/><Relationship Id="rId10" Type="http://schemas.openxmlformats.org/officeDocument/2006/relationships/diagramLayout" Target="../diagrams/layout21.xml"/><Relationship Id="rId4" Type="http://schemas.openxmlformats.org/officeDocument/2006/relationships/diagramData" Target="../diagrams/data20.xml"/><Relationship Id="rId9" Type="http://schemas.openxmlformats.org/officeDocument/2006/relationships/diagramData" Target="../diagrams/data21.xml"/><Relationship Id="rId1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10" Type="http://schemas.openxmlformats.org/officeDocument/2006/relationships/image" Target="../media/image2.png"/><Relationship Id="rId4" Type="http://schemas.openxmlformats.org/officeDocument/2006/relationships/diagramData" Target="../diagrams/data22.xml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10" Type="http://schemas.openxmlformats.org/officeDocument/2006/relationships/image" Target="../media/image2.png"/><Relationship Id="rId4" Type="http://schemas.openxmlformats.org/officeDocument/2006/relationships/diagramData" Target="../diagrams/data23.xml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13" Type="http://schemas.microsoft.com/office/2007/relationships/diagramDrawing" Target="../diagrams/drawing25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4.xml"/><Relationship Id="rId12" Type="http://schemas.openxmlformats.org/officeDocument/2006/relationships/diagramColors" Target="../diagrams/colors25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4.xml"/><Relationship Id="rId11" Type="http://schemas.openxmlformats.org/officeDocument/2006/relationships/diagramQuickStyle" Target="../diagrams/quickStyle25.xml"/><Relationship Id="rId5" Type="http://schemas.openxmlformats.org/officeDocument/2006/relationships/diagramLayout" Target="../diagrams/layout24.xml"/><Relationship Id="rId10" Type="http://schemas.openxmlformats.org/officeDocument/2006/relationships/diagramLayout" Target="../diagrams/layout25.xml"/><Relationship Id="rId4" Type="http://schemas.openxmlformats.org/officeDocument/2006/relationships/diagramData" Target="../diagrams/data24.xml"/><Relationship Id="rId9" Type="http://schemas.openxmlformats.org/officeDocument/2006/relationships/diagramData" Target="../diagrams/data25.xml"/><Relationship Id="rId1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13" Type="http://schemas.microsoft.com/office/2007/relationships/diagramDrawing" Target="../diagrams/drawing27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6.xml"/><Relationship Id="rId12" Type="http://schemas.openxmlformats.org/officeDocument/2006/relationships/diagramColors" Target="../diagrams/colors2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6.xml"/><Relationship Id="rId11" Type="http://schemas.openxmlformats.org/officeDocument/2006/relationships/diagramQuickStyle" Target="../diagrams/quickStyle27.xml"/><Relationship Id="rId5" Type="http://schemas.openxmlformats.org/officeDocument/2006/relationships/diagramLayout" Target="../diagrams/layout26.xml"/><Relationship Id="rId10" Type="http://schemas.openxmlformats.org/officeDocument/2006/relationships/diagramLayout" Target="../diagrams/layout27.xml"/><Relationship Id="rId4" Type="http://schemas.openxmlformats.org/officeDocument/2006/relationships/diagramData" Target="../diagrams/data26.xml"/><Relationship Id="rId9" Type="http://schemas.openxmlformats.org/officeDocument/2006/relationships/diagramData" Target="../diagrams/data27.xml"/><Relationship Id="rId1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13" Type="http://schemas.microsoft.com/office/2007/relationships/diagramDrawing" Target="../diagrams/drawing29.xml"/><Relationship Id="rId18" Type="http://schemas.microsoft.com/office/2007/relationships/diagramDrawing" Target="../diagrams/drawing30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8.xml"/><Relationship Id="rId12" Type="http://schemas.openxmlformats.org/officeDocument/2006/relationships/diagramColors" Target="../diagrams/colors29.xml"/><Relationship Id="rId17" Type="http://schemas.openxmlformats.org/officeDocument/2006/relationships/diagramColors" Target="../diagrams/colors30.xml"/><Relationship Id="rId2" Type="http://schemas.openxmlformats.org/officeDocument/2006/relationships/notesSlide" Target="../notesSlides/notesSlide24.xml"/><Relationship Id="rId16" Type="http://schemas.openxmlformats.org/officeDocument/2006/relationships/diagramQuickStyle" Target="../diagrams/quickStyle30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8.xml"/><Relationship Id="rId11" Type="http://schemas.openxmlformats.org/officeDocument/2006/relationships/diagramQuickStyle" Target="../diagrams/quickStyle29.xml"/><Relationship Id="rId5" Type="http://schemas.openxmlformats.org/officeDocument/2006/relationships/diagramLayout" Target="../diagrams/layout28.xml"/><Relationship Id="rId15" Type="http://schemas.openxmlformats.org/officeDocument/2006/relationships/diagramLayout" Target="../diagrams/layout30.xml"/><Relationship Id="rId10" Type="http://schemas.openxmlformats.org/officeDocument/2006/relationships/diagramLayout" Target="../diagrams/layout29.xml"/><Relationship Id="rId19" Type="http://schemas.openxmlformats.org/officeDocument/2006/relationships/image" Target="../media/image2.png"/><Relationship Id="rId4" Type="http://schemas.openxmlformats.org/officeDocument/2006/relationships/diagramData" Target="../diagrams/data28.xml"/><Relationship Id="rId9" Type="http://schemas.openxmlformats.org/officeDocument/2006/relationships/diagramData" Target="../diagrams/data29.xml"/><Relationship Id="rId14" Type="http://schemas.openxmlformats.org/officeDocument/2006/relationships/diagramData" Target="../diagrams/data30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3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4" Type="http://schemas.openxmlformats.org/officeDocument/2006/relationships/diagramData" Target="../diagrams/data31.xml"/><Relationship Id="rId9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13" Type="http://schemas.microsoft.com/office/2007/relationships/diagramDrawing" Target="../diagrams/drawing33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32.xml"/><Relationship Id="rId12" Type="http://schemas.openxmlformats.org/officeDocument/2006/relationships/diagramColors" Target="../diagrams/colors3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32.xml"/><Relationship Id="rId11" Type="http://schemas.openxmlformats.org/officeDocument/2006/relationships/diagramQuickStyle" Target="../diagrams/quickStyle33.xml"/><Relationship Id="rId5" Type="http://schemas.openxmlformats.org/officeDocument/2006/relationships/diagramLayout" Target="../diagrams/layout32.xml"/><Relationship Id="rId10" Type="http://schemas.openxmlformats.org/officeDocument/2006/relationships/diagramLayout" Target="../diagrams/layout33.xml"/><Relationship Id="rId4" Type="http://schemas.openxmlformats.org/officeDocument/2006/relationships/diagramData" Target="../diagrams/data32.xml"/><Relationship Id="rId9" Type="http://schemas.openxmlformats.org/officeDocument/2006/relationships/diagramData" Target="../diagrams/data33.xml"/><Relationship Id="rId1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13" Type="http://schemas.microsoft.com/office/2007/relationships/diagramDrawing" Target="../diagrams/drawing35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34.xml"/><Relationship Id="rId12" Type="http://schemas.openxmlformats.org/officeDocument/2006/relationships/diagramColors" Target="../diagrams/colors35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34.xml"/><Relationship Id="rId11" Type="http://schemas.openxmlformats.org/officeDocument/2006/relationships/diagramQuickStyle" Target="../diagrams/quickStyle35.xml"/><Relationship Id="rId5" Type="http://schemas.openxmlformats.org/officeDocument/2006/relationships/diagramLayout" Target="../diagrams/layout34.xml"/><Relationship Id="rId10" Type="http://schemas.openxmlformats.org/officeDocument/2006/relationships/diagramLayout" Target="../diagrams/layout35.xml"/><Relationship Id="rId4" Type="http://schemas.openxmlformats.org/officeDocument/2006/relationships/diagramData" Target="../diagrams/data34.xml"/><Relationship Id="rId9" Type="http://schemas.openxmlformats.org/officeDocument/2006/relationships/diagramData" Target="../diagrams/data35.xml"/><Relationship Id="rId1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13" Type="http://schemas.microsoft.com/office/2007/relationships/diagramDrawing" Target="../diagrams/drawing37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36.xml"/><Relationship Id="rId12" Type="http://schemas.openxmlformats.org/officeDocument/2006/relationships/diagramColors" Target="../diagrams/colors37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36.xml"/><Relationship Id="rId11" Type="http://schemas.openxmlformats.org/officeDocument/2006/relationships/diagramQuickStyle" Target="../diagrams/quickStyle37.xml"/><Relationship Id="rId5" Type="http://schemas.openxmlformats.org/officeDocument/2006/relationships/diagramLayout" Target="../diagrams/layout36.xml"/><Relationship Id="rId10" Type="http://schemas.openxmlformats.org/officeDocument/2006/relationships/diagramLayout" Target="../diagrams/layout37.xml"/><Relationship Id="rId4" Type="http://schemas.openxmlformats.org/officeDocument/2006/relationships/diagramData" Target="../diagrams/data36.xml"/><Relationship Id="rId9" Type="http://schemas.openxmlformats.org/officeDocument/2006/relationships/diagramData" Target="../diagrams/data37.xml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13" Type="http://schemas.microsoft.com/office/2007/relationships/diagramDrawing" Target="../diagrams/drawing39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38.xml"/><Relationship Id="rId12" Type="http://schemas.openxmlformats.org/officeDocument/2006/relationships/diagramColors" Target="../diagrams/colors3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38.xml"/><Relationship Id="rId11" Type="http://schemas.openxmlformats.org/officeDocument/2006/relationships/diagramQuickStyle" Target="../diagrams/quickStyle39.xml"/><Relationship Id="rId5" Type="http://schemas.openxmlformats.org/officeDocument/2006/relationships/diagramLayout" Target="../diagrams/layout38.xml"/><Relationship Id="rId10" Type="http://schemas.openxmlformats.org/officeDocument/2006/relationships/diagramLayout" Target="../diagrams/layout39.xml"/><Relationship Id="rId4" Type="http://schemas.openxmlformats.org/officeDocument/2006/relationships/diagramData" Target="../diagrams/data38.xml"/><Relationship Id="rId9" Type="http://schemas.openxmlformats.org/officeDocument/2006/relationships/diagramData" Target="../diagrams/data39.xml"/><Relationship Id="rId1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13" Type="http://schemas.microsoft.com/office/2007/relationships/diagramDrawing" Target="../diagrams/drawing4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40.xml"/><Relationship Id="rId12" Type="http://schemas.openxmlformats.org/officeDocument/2006/relationships/diagramColors" Target="../diagrams/colors4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40.xml"/><Relationship Id="rId11" Type="http://schemas.openxmlformats.org/officeDocument/2006/relationships/diagramQuickStyle" Target="../diagrams/quickStyle41.xml"/><Relationship Id="rId5" Type="http://schemas.openxmlformats.org/officeDocument/2006/relationships/diagramLayout" Target="../diagrams/layout40.xml"/><Relationship Id="rId10" Type="http://schemas.openxmlformats.org/officeDocument/2006/relationships/diagramLayout" Target="../diagrams/layout41.xml"/><Relationship Id="rId4" Type="http://schemas.openxmlformats.org/officeDocument/2006/relationships/diagramData" Target="../diagrams/data40.xml"/><Relationship Id="rId9" Type="http://schemas.openxmlformats.org/officeDocument/2006/relationships/diagramData" Target="../diagrams/data41.xml"/><Relationship Id="rId1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13" Type="http://schemas.microsoft.com/office/2007/relationships/diagramDrawing" Target="../diagrams/drawing43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42.xml"/><Relationship Id="rId12" Type="http://schemas.openxmlformats.org/officeDocument/2006/relationships/diagramColors" Target="../diagrams/colors4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42.xml"/><Relationship Id="rId11" Type="http://schemas.openxmlformats.org/officeDocument/2006/relationships/diagramQuickStyle" Target="../diagrams/quickStyle43.xml"/><Relationship Id="rId5" Type="http://schemas.openxmlformats.org/officeDocument/2006/relationships/diagramLayout" Target="../diagrams/layout42.xml"/><Relationship Id="rId10" Type="http://schemas.openxmlformats.org/officeDocument/2006/relationships/diagramLayout" Target="../diagrams/layout43.xml"/><Relationship Id="rId4" Type="http://schemas.openxmlformats.org/officeDocument/2006/relationships/diagramData" Target="../diagrams/data42.xml"/><Relationship Id="rId9" Type="http://schemas.openxmlformats.org/officeDocument/2006/relationships/diagramData" Target="../diagrams/data43.xml"/><Relationship Id="rId1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13" Type="http://schemas.microsoft.com/office/2007/relationships/diagramDrawing" Target="../diagrams/drawing45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44.xml"/><Relationship Id="rId12" Type="http://schemas.openxmlformats.org/officeDocument/2006/relationships/diagramColors" Target="../diagrams/colors4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44.xml"/><Relationship Id="rId11" Type="http://schemas.openxmlformats.org/officeDocument/2006/relationships/diagramQuickStyle" Target="../diagrams/quickStyle45.xml"/><Relationship Id="rId5" Type="http://schemas.openxmlformats.org/officeDocument/2006/relationships/diagramLayout" Target="../diagrams/layout44.xml"/><Relationship Id="rId10" Type="http://schemas.openxmlformats.org/officeDocument/2006/relationships/diagramLayout" Target="../diagrams/layout45.xml"/><Relationship Id="rId4" Type="http://schemas.openxmlformats.org/officeDocument/2006/relationships/diagramData" Target="../diagrams/data44.xml"/><Relationship Id="rId9" Type="http://schemas.openxmlformats.org/officeDocument/2006/relationships/diagramData" Target="../diagrams/data45.xml"/><Relationship Id="rId1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13" Type="http://schemas.microsoft.com/office/2007/relationships/diagramDrawing" Target="../diagrams/drawing47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46.xml"/><Relationship Id="rId12" Type="http://schemas.openxmlformats.org/officeDocument/2006/relationships/diagramColors" Target="../diagrams/colors4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46.xml"/><Relationship Id="rId11" Type="http://schemas.openxmlformats.org/officeDocument/2006/relationships/diagramQuickStyle" Target="../diagrams/quickStyle47.xml"/><Relationship Id="rId5" Type="http://schemas.openxmlformats.org/officeDocument/2006/relationships/diagramLayout" Target="../diagrams/layout46.xml"/><Relationship Id="rId10" Type="http://schemas.openxmlformats.org/officeDocument/2006/relationships/diagramLayout" Target="../diagrams/layout47.xml"/><Relationship Id="rId4" Type="http://schemas.openxmlformats.org/officeDocument/2006/relationships/diagramData" Target="../diagrams/data46.xml"/><Relationship Id="rId9" Type="http://schemas.openxmlformats.org/officeDocument/2006/relationships/diagramData" Target="../diagrams/data47.xml"/><Relationship Id="rId1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13" Type="http://schemas.microsoft.com/office/2007/relationships/diagramDrawing" Target="../diagrams/drawing49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48.xml"/><Relationship Id="rId12" Type="http://schemas.openxmlformats.org/officeDocument/2006/relationships/diagramColors" Target="../diagrams/colors49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48.xml"/><Relationship Id="rId11" Type="http://schemas.openxmlformats.org/officeDocument/2006/relationships/diagramQuickStyle" Target="../diagrams/quickStyle49.xml"/><Relationship Id="rId5" Type="http://schemas.openxmlformats.org/officeDocument/2006/relationships/diagramLayout" Target="../diagrams/layout48.xml"/><Relationship Id="rId10" Type="http://schemas.openxmlformats.org/officeDocument/2006/relationships/diagramLayout" Target="../diagrams/layout49.xml"/><Relationship Id="rId4" Type="http://schemas.openxmlformats.org/officeDocument/2006/relationships/diagramData" Target="../diagrams/data48.xml"/><Relationship Id="rId9" Type="http://schemas.openxmlformats.org/officeDocument/2006/relationships/diagramData" Target="../diagrams/data49.xml"/><Relationship Id="rId1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0.xml"/><Relationship Id="rId13" Type="http://schemas.microsoft.com/office/2007/relationships/diagramDrawing" Target="../diagrams/drawing5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50.xml"/><Relationship Id="rId12" Type="http://schemas.openxmlformats.org/officeDocument/2006/relationships/diagramColors" Target="../diagrams/colors5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50.xml"/><Relationship Id="rId11" Type="http://schemas.openxmlformats.org/officeDocument/2006/relationships/diagramQuickStyle" Target="../diagrams/quickStyle51.xml"/><Relationship Id="rId5" Type="http://schemas.openxmlformats.org/officeDocument/2006/relationships/diagramLayout" Target="../diagrams/layout50.xml"/><Relationship Id="rId10" Type="http://schemas.openxmlformats.org/officeDocument/2006/relationships/diagramLayout" Target="../diagrams/layout51.xml"/><Relationship Id="rId4" Type="http://schemas.openxmlformats.org/officeDocument/2006/relationships/diagramData" Target="../diagrams/data50.xml"/><Relationship Id="rId9" Type="http://schemas.openxmlformats.org/officeDocument/2006/relationships/diagramData" Target="../diagrams/data51.xml"/><Relationship Id="rId1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2.xml"/><Relationship Id="rId13" Type="http://schemas.microsoft.com/office/2007/relationships/diagramDrawing" Target="../diagrams/drawing53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52.xml"/><Relationship Id="rId12" Type="http://schemas.openxmlformats.org/officeDocument/2006/relationships/diagramColors" Target="../diagrams/colors5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52.xml"/><Relationship Id="rId11" Type="http://schemas.openxmlformats.org/officeDocument/2006/relationships/diagramQuickStyle" Target="../diagrams/quickStyle53.xml"/><Relationship Id="rId5" Type="http://schemas.openxmlformats.org/officeDocument/2006/relationships/diagramLayout" Target="../diagrams/layout52.xml"/><Relationship Id="rId10" Type="http://schemas.openxmlformats.org/officeDocument/2006/relationships/diagramLayout" Target="../diagrams/layout53.xml"/><Relationship Id="rId4" Type="http://schemas.openxmlformats.org/officeDocument/2006/relationships/diagramData" Target="../diagrams/data52.xml"/><Relationship Id="rId9" Type="http://schemas.openxmlformats.org/officeDocument/2006/relationships/diagramData" Target="../diagrams/data53.xml"/><Relationship Id="rId1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13" Type="http://schemas.microsoft.com/office/2007/relationships/diagramDrawing" Target="../diagrams/drawing55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54.xml"/><Relationship Id="rId12" Type="http://schemas.openxmlformats.org/officeDocument/2006/relationships/diagramColors" Target="../diagrams/colors5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54.xml"/><Relationship Id="rId11" Type="http://schemas.openxmlformats.org/officeDocument/2006/relationships/diagramQuickStyle" Target="../diagrams/quickStyle55.xml"/><Relationship Id="rId5" Type="http://schemas.openxmlformats.org/officeDocument/2006/relationships/diagramLayout" Target="../diagrams/layout54.xml"/><Relationship Id="rId10" Type="http://schemas.openxmlformats.org/officeDocument/2006/relationships/diagramLayout" Target="../diagrams/layout55.xml"/><Relationship Id="rId4" Type="http://schemas.openxmlformats.org/officeDocument/2006/relationships/diagramData" Target="../diagrams/data54.xml"/><Relationship Id="rId9" Type="http://schemas.openxmlformats.org/officeDocument/2006/relationships/diagramData" Target="../diagrams/data55.xml"/><Relationship Id="rId1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6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56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56.xml"/><Relationship Id="rId5" Type="http://schemas.openxmlformats.org/officeDocument/2006/relationships/diagramLayout" Target="../diagrams/layout56.xml"/><Relationship Id="rId4" Type="http://schemas.openxmlformats.org/officeDocument/2006/relationships/diagramData" Target="../diagrams/data56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7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57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57.xml"/><Relationship Id="rId11" Type="http://schemas.openxmlformats.org/officeDocument/2006/relationships/image" Target="../media/image2.png"/><Relationship Id="rId5" Type="http://schemas.openxmlformats.org/officeDocument/2006/relationships/diagramLayout" Target="../diagrams/layout57.xml"/><Relationship Id="rId10" Type="http://schemas.openxmlformats.org/officeDocument/2006/relationships/image" Target="../media/image18.png"/><Relationship Id="rId4" Type="http://schemas.openxmlformats.org/officeDocument/2006/relationships/diagramData" Target="../diagrams/data57.xml"/><Relationship Id="rId9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1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2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2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2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58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58.xml"/><Relationship Id="rId5" Type="http://schemas.openxmlformats.org/officeDocument/2006/relationships/diagramLayout" Target="../diagrams/layout58.xml"/><Relationship Id="rId10" Type="http://schemas.openxmlformats.org/officeDocument/2006/relationships/image" Target="../media/image2.png"/><Relationship Id="rId4" Type="http://schemas.openxmlformats.org/officeDocument/2006/relationships/diagramData" Target="../diagrams/data58.xml"/><Relationship Id="rId9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.png"/><Relationship Id="rId4" Type="http://schemas.openxmlformats.org/officeDocument/2006/relationships/diagramData" Target="../diagrams/data2.xml"/><Relationship Id="rId9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2.png"/><Relationship Id="rId4" Type="http://schemas.openxmlformats.org/officeDocument/2006/relationships/diagramData" Target="../diagrams/data3.xm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openxmlformats.org/officeDocument/2006/relationships/image" Target="../media/image2.png"/><Relationship Id="rId4" Type="http://schemas.openxmlformats.org/officeDocument/2006/relationships/diagramData" Target="../diagrams/data4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2819399"/>
          </a:xfrm>
          <a:ln>
            <a:solidFill>
              <a:schemeClr val="accent2"/>
            </a:solidFill>
          </a:ln>
        </p:spPr>
        <p:txBody>
          <a:bodyPr/>
          <a:lstStyle/>
          <a:p>
            <a:r>
              <a:rPr lang="en-US" dirty="0" smtClean="0"/>
              <a:t>Marketing Your </a:t>
            </a:r>
            <a:br>
              <a:rPr lang="en-US" dirty="0" smtClean="0"/>
            </a:br>
            <a:r>
              <a:rPr lang="en-US" dirty="0" err="1" smtClean="0"/>
              <a:t>ChiRunning</a:t>
            </a:r>
            <a:r>
              <a:rPr lang="en-US" dirty="0" smtClean="0"/>
              <a:t>® Business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24400"/>
            <a:ext cx="6400800" cy="1219200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r>
              <a:rPr lang="en-US" dirty="0" smtClean="0">
                <a:solidFill>
                  <a:schemeClr val="tx1"/>
                </a:solidFill>
              </a:rPr>
              <a:t>Instructor Marketing Support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walk-run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5562600"/>
            <a:ext cx="666750" cy="65722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r>
              <a:rPr lang="en-US" dirty="0" smtClean="0"/>
              <a:t>Nov. 14, 2015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Lisa Jordan Watts, PhD/ThD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ChiRunning</a:t>
            </a:r>
            <a:r>
              <a:rPr lang="en-US" dirty="0" smtClean="0"/>
              <a:t>®/</a:t>
            </a:r>
            <a:r>
              <a:rPr lang="en-US" dirty="0" err="1" smtClean="0"/>
              <a:t>ChiWalking</a:t>
            </a:r>
            <a:r>
              <a:rPr lang="en-US" dirty="0" smtClean="0"/>
              <a:t>®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Picture 15" descr="marketing pres 4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71800" y="2362200"/>
            <a:ext cx="2880366" cy="2880366"/>
          </a:xfrm>
          <a:prstGeom prst="rect">
            <a:avLst/>
          </a:prstGeom>
        </p:spPr>
      </p:pic>
      <p:sp>
        <p:nvSpPr>
          <p:cNvPr id="18" name="Oval Callout 17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</a:t>
            </a:r>
          </a:p>
          <a:p>
            <a:pPr algn="ctr"/>
            <a:r>
              <a:rPr lang="en-US" dirty="0" smtClean="0"/>
              <a:t>Steer the Direction</a:t>
            </a:r>
            <a:endParaRPr lang="en-US" dirty="0"/>
          </a:p>
        </p:txBody>
      </p:sp>
      <p:pic>
        <p:nvPicPr>
          <p:cNvPr id="6" name="Picture 5" descr="walk-run (1)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2133600" y="1676400"/>
          <a:ext cx="40386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8" name="Oval Callout 7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is?</a:t>
            </a:r>
            <a:endParaRPr lang="en-US" dirty="0"/>
          </a:p>
        </p:txBody>
      </p:sp>
      <p:pic>
        <p:nvPicPr>
          <p:cNvPr id="7" name="Picture 6" descr="walk-run (1)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57200" y="990600"/>
            <a:ext cx="8153400" cy="5486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2133600" y="1676400"/>
          <a:ext cx="40386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8" name="Oval Callout 7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Always Turning</a:t>
            </a:r>
            <a:endParaRPr lang="en-US" dirty="0"/>
          </a:p>
        </p:txBody>
      </p:sp>
      <p:pic>
        <p:nvPicPr>
          <p:cNvPr id="7" name="Picture 6" descr="walk-run (1)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2133600" y="1676400"/>
          <a:ext cx="40386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7" name="Picture 6" descr="blue-cargo-container-ship.jpg"/>
          <p:cNvPicPr>
            <a:picLocks noChangeAspect="1"/>
          </p:cNvPicPr>
          <p:nvPr/>
        </p:nvPicPr>
        <p:blipFill>
          <a:blip r:embed="rId14" cstate="print"/>
          <a:srcRect t="4444" b="27778"/>
          <a:stretch>
            <a:fillRect/>
          </a:stretch>
        </p:blipFill>
        <p:spPr>
          <a:xfrm>
            <a:off x="-5105400" y="3200400"/>
            <a:ext cx="5691554" cy="3008935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9" name="Oval Callout 8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SEO Carries You to Your Consumer</a:t>
            </a:r>
            <a:endParaRPr lang="en-US" dirty="0"/>
          </a:p>
        </p:txBody>
      </p:sp>
      <p:pic>
        <p:nvPicPr>
          <p:cNvPr id="8" name="Picture 7" descr="walk-run (1)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38 0.003 L 1.41372 0.003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9525000" y="1905000"/>
          <a:ext cx="40386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9" name="Picture 8" descr="marketing pres3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24200" y="2286000"/>
            <a:ext cx="2880366" cy="2880366"/>
          </a:xfrm>
          <a:prstGeom prst="rect">
            <a:avLst/>
          </a:prstGeom>
        </p:spPr>
      </p:pic>
      <p:sp>
        <p:nvSpPr>
          <p:cNvPr id="10" name="Oval Callout 9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Where does it Turn</a:t>
            </a:r>
            <a:endParaRPr lang="en-US" dirty="0"/>
          </a:p>
        </p:txBody>
      </p:sp>
      <p:pic>
        <p:nvPicPr>
          <p:cNvPr id="7" name="Picture 6" descr="walk-run (1)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2133600" y="1981200"/>
          <a:ext cx="4800600" cy="332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Oval Callout 6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And It Has Rules</a:t>
            </a:r>
            <a:endParaRPr lang="en-US" dirty="0"/>
          </a:p>
        </p:txBody>
      </p:sp>
      <p:pic>
        <p:nvPicPr>
          <p:cNvPr id="8" name="Picture 7" descr="walk-run (1)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Oval Callout 7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Turns and Burns</a:t>
            </a:r>
            <a:endParaRPr lang="en-US" dirty="0"/>
          </a:p>
        </p:txBody>
      </p:sp>
      <p:pic>
        <p:nvPicPr>
          <p:cNvPr id="11" name="Picture 10" descr="marketing pres4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62200" y="1295400"/>
            <a:ext cx="4343400" cy="4343400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/>
        </p:nvGraphicFramePr>
        <p:xfrm>
          <a:off x="1981200" y="1828800"/>
          <a:ext cx="52578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2" name="Picture 11" descr="walk-run (1)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Oval Callout 7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HOW</a:t>
            </a:r>
            <a:br>
              <a:rPr lang="en-US" b="1" dirty="0" smtClean="0"/>
            </a:br>
            <a:r>
              <a:rPr lang="en-US" b="1" dirty="0" smtClean="0"/>
              <a:t>WHY</a:t>
            </a:r>
            <a:endParaRPr lang="en-US" dirty="0"/>
          </a:p>
        </p:txBody>
      </p:sp>
      <p:pic>
        <p:nvPicPr>
          <p:cNvPr id="11" name="Picture 10" descr="marketing pres4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62200" y="1295400"/>
            <a:ext cx="4343400" cy="4343400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/>
        </p:nvGraphicFramePr>
        <p:xfrm>
          <a:off x="1981200" y="1828800"/>
          <a:ext cx="52578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2" name="Picture 11" descr="marketing pres7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 rot="1379541">
            <a:off x="-1550847" y="2647199"/>
            <a:ext cx="1342048" cy="1342048"/>
          </a:xfrm>
          <a:prstGeom prst="rect">
            <a:avLst/>
          </a:prstGeom>
        </p:spPr>
      </p:pic>
      <p:pic>
        <p:nvPicPr>
          <p:cNvPr id="13" name="Picture 12" descr="walk-run (1)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7778E-6 -3.39116E-6 C 0.01354 -0.00485 0.01145 -0.00277 0.03298 -0.00162 C 0.04618 0.00486 0.06232 0.00347 0.07586 0.0044 C 0.09548 0.01273 0.12378 0.00625 0.13958 0.00579 C 0.14479 0.00417 0.14999 0.00209 0.15503 -3.39116E-6 C 0.16371 -0.00763 0.16249 -0.00925 0.16822 -0.02058 C 0.1677 -0.02752 0.16857 -0.04279 0.16249 -0.04834 C 0.16024 -0.05066 0.15677 -0.05019 0.15364 -0.05135 C 0.14652 -0.06685 0.15451 -0.08558 0.13854 -0.09229 C 0.13854 -0.09252 0.13611 -0.10178 0.13524 -0.10108 C 0.13333 -0.0997 0.13038 -0.0916 0.12968 -0.0879 C 0.12881 -0.08397 0.12743 -0.0761 0.12743 -0.0761 C 0.13055 -0.05066 0.14583 -0.0384 0.16371 -0.03377 C 0.16909 -0.03446 0.17534 -0.03284 0.18003 -0.03654 C 0.19149 -0.0451 0.18263 -0.04071 0.1901 -0.04395 C 0.1967 -0.05274 0.20486 -0.05852 0.21215 -0.06592 C 0.21493 -0.07286 0.21631 -0.07217 0.221 -0.0761 C 0.22499 -0.08443 0.2276 -0.09368 0.2309 -0.10247 C 0.2335 -0.10964 0.23229 -0.10455 0.23628 -0.11126 C 0.24027 -0.11797 0.24114 -0.12283 0.24618 -0.12745 C 0.24843 -0.13185 0.2493 -0.13624 0.25173 -0.14064 C 0.24982 -0.15174 0.24444 -0.15498 0.23732 -0.161 C 0.23385 -0.16377 0.23333 -0.1677 0.2309 -0.1714 C 0.22795 -0.1758 0.22274 -0.18413 0.21874 -0.18737 C 0.21666 -0.19569 0.21927 -0.18829 0.2144 -0.19477 C 0.2092 -0.20171 0.20677 -0.20957 0.19999 -0.21374 C 0.19548 -0.21975 0.18749 -0.22808 0.18142 -0.22993 C 0.16892 -0.2408 0.1519 -0.25514 0.14288 -0.27087 C 0.13888 -0.27781 0.13472 -0.28452 0.1309 -0.29146 C 0.12934 -0.29424 0.12638 -0.30025 0.12638 -0.30025 C 0.12743 -0.33425 0.12291 -0.33449 0.14045 -0.34998 C 0.15538 -0.36294 0.14149 -0.35646 0.15052 -0.36016 C 0.15833 -0.36733 0.16579 -0.37265 0.17482 -0.37636 C 0.17847 -0.3826 0.17951 -0.38283 0.18472 -0.38515 C 0.18906 -0.38908 0.19392 -0.3907 0.19895 -0.39255 C 0.20399 -0.39764 0.20885 -0.39764 0.2144 -0.40134 C 0.22517 -0.40851 0.23749 -0.41175 0.2493 -0.41429 C 0.2651 -0.42193 0.28958 -0.42354 0.30555 -0.4247 C 0.36666 -0.42378 0.38541 -0.42933 0.42864 -0.41869 C 0.43124 -0.41707 0.4335 -0.41452 0.43611 -0.4129 C 0.44027 -0.41059 0.4434 -0.41036 0.44722 -0.40712 C 0.44878 -0.40388 0.45121 -0.40157 0.45277 -0.39833 C 0.45347 -0.39694 0.45329 -0.39532 0.45381 -0.39394 C 0.4552 -0.39093 0.45833 -0.38515 0.45833 -0.38515 C 0.45711 -0.36872 0.45763 -0.36178 0.44722 -0.35299 C 0.43854 -0.33703 0.42361 -0.33402 0.40989 -0.3324 C 0.38819 -0.32546 0.36996 -0.32732 0.34618 -0.32662 C 0.32326 -0.32454 0.29895 -0.32847 0.2769 -0.31922 C 0.26874 -0.31205 0.27239 -0.31552 0.26597 -0.30904 C 0.26475 -0.3021 0.26232 -0.30002 0.25937 -0.29424 C 0.25364 -0.26208 0.27048 -0.25491 0.28802 -0.24751 C 0.29722 -0.24797 0.30642 -0.24774 0.31527 -0.2489 C 0.32291 -0.24982 0.32916 -0.25838 0.33628 -0.26069 C 0.3434 -0.26717 0.35017 -0.27434 0.35833 -0.27828 C 0.36388 -0.28383 0.36996 -0.28498 0.3769 -0.28707 C 0.38524 -0.28498 0.38385 -0.2836 0.3901 -0.27828 C 0.39392 -0.27134 0.39878 -0.26602 0.40121 -0.25769 C 0.40208 -0.25491 0.40329 -0.2489 0.40329 -0.2489 C 0.4026 -0.23617 0.40555 -0.22623 0.39791 -0.21975 C 0.396 -0.21628 0.39427 -0.21281 0.39236 -0.20934 C 0.39149 -0.20749 0.3894 -0.20772 0.38802 -0.20657 C 0.37847 -0.19847 0.36788 -0.18922 0.35711 -0.18459 C 0.35104 -0.17834 0.33819 -0.17025 0.3309 -0.16701 C 0.3276 -0.164 0.32413 -0.16308 0.321 -0.15961 C 0.31684 -0.15498 0.31197 -0.14712 0.30781 -0.14341 C 0.29861 -0.13578 0.29427 -0.12954 0.28802 -0.11866 C 0.28628 -0.11242 0.28368 -0.10687 0.28142 -0.10108 C 0.27951 -0.09599 0.27934 -0.09137 0.2769 -0.08651 C 0.27569 -0.0798 0.27326 -0.07309 0.27031 -0.06731 C 0.26718 -0.05389 0.26145 -0.03955 0.25381 -0.02937 C 0.25121 -0.01827 0.25503 -0.03146 0.2493 -0.02197 C 0.2434 -0.01179 0.25468 -0.02336 0.24513 -0.01457 C 0.24201 -0.0067 0.23715 -0.00115 0.23298 0.00579 C 0.22934 0.0118 0.22934 0.01735 0.2243 0.02198 C 0.22135 0.03239 0.21024 0.04372 0.20555 0.05413 C 0.2019 0.06223 0.20486 0.05737 0.20121 0.06431 C 0.19947 0.06778 0.19548 0.07472 0.19548 0.07472 C 0.19322 0.08814 0.19288 0.08698 0.19461 0.10549 C 0.19635 0.12538 0.22725 0.13648 0.23958 0.13764 C 0.24756 0.13833 0.25572 0.13857 0.26371 0.13903 C 0.27621 0.13695 0.2802 0.13718 0.2901 0.13163 C 0.29409 0.12931 0.30208 0.12584 0.30208 0.12584 C 0.30624 0.12052 0.31093 0.11636 0.3144 0.10988 C 0.32864 0.08235 0.31006 0.11381 0.32309 0.0923 C 0.32413 0.0886 0.32673 0.08559 0.3276 0.08189 C 0.32847 0.07819 0.32777 0.07403 0.32864 0.07033 C 0.32899 0.06824 0.3302 0.06639 0.3309 0.06431 C 0.33038 0.05367 0.33038 0.0428 0.32951 0.03216 C 0.32864 0.02152 0.31267 0.0044 0.30555 0.00139 C 0.29999 0.00162 0.29461 0.00209 0.28906 0.00278 C 0.27309 0.00509 0.26961 0.02846 0.26041 0.04095 C 0.25815 0.05321 0.25138 0.06477 0.24722 0.07611 C 0.24427 0.0842 0.24583 0.07935 0.24392 0.08791 C 0.24322 0.09091 0.24184 0.0967 0.24184 0.0967 C 0.23923 0.12145 0.24409 0.14759 0.25277 0.16979 C 0.25399 0.17696 0.25607 0.18321 0.25711 0.19038 C 0.25624 0.22207 0.26076 0.22624 0.25052 0.24451 C 0.24895 0.2533 0.24704 0.25145 0.24184 0.25631 C 0.23871 0.26255 0.23645 0.2607 0.23194 0.26487 C 0.22517 0.27111 0.22048 0.27805 0.21319 0.28245 C 0.20746 0.29008 0.20538 0.29864 0.20121 0.30743 C 0.20052 0.31182 0.19878 0.31622 0.19895 0.32061 C 0.1993 0.33079 0.1993 0.3412 0.19999 0.35138 C 0.20086 0.36503 0.20868 0.3759 0.21545 0.38515 C 0.21666 0.38677 0.21822 0.38816 0.21979 0.38955 C 0.22187 0.39163 0.22447 0.39279 0.22638 0.39533 C 0.23055 0.40088 0.22812 0.39903 0.23298 0.40111 C 0.24184 0.41291 0.25312 0.41754 0.26475 0.4217 C 0.27309 0.42864 0.28402 0.43049 0.2934 0.43188 C 0.30607 0.43119 0.31423 0.43188 0.32517 0.42887 C 0.3302 0.42748 0.33177 0.42448 0.33732 0.4217 C 0.34409 0.41846 0.35138 0.41569 0.35711 0.4099 C 0.36163 0.40551 0.36354 0.39926 0.36822 0.39533 C 0.36961 0.38932 0.37309 0.38608 0.37586 0.38076 C 0.3776 0.37081 0.38211 0.36225 0.38472 0.35277 C 0.38663 0.33102 0.38923 0.30627 0.3835 0.28545 C 0.38263 0.27828 0.38142 0.2688 0.37916 0.26209 C 0.37812 0.25885 0.37569 0.25654 0.37482 0.2533 C 0.37083 0.23965 0.36527 0.22462 0.35381 0.22115 C 0.3309 0.223 0.34218 0.22253 0.32864 0.22693 C 0.32777 0.22878 0.32743 0.23086 0.32638 0.23271 C 0.32552 0.23433 0.32395 0.23549 0.32309 0.23711 C 0.32065 0.24173 0.32118 0.24705 0.31874 0.25191 C 0.31892 0.26163 0.31892 0.27134 0.31979 0.28106 C 0.32065 0.29448 0.33819 0.31391 0.34704 0.31761 C 0.35416 0.32385 0.36232 0.32617 0.37031 0.3294 C 0.38315 0.32825 0.38645 0.32779 0.3967 0.32362 C 0.40104 0.32177 0.40989 0.31923 0.40989 0.31923 C 0.41145 0.31784 0.41284 0.31599 0.4144 0.31483 C 0.41545 0.31414 0.41666 0.31391 0.4177 0.31321 C 0.42204 0.30974 0.42378 0.30512 0.42864 0.30303 C 0.43003 0.30165 0.43177 0.30049 0.43298 0.29864 C 0.43402 0.29702 0.43402 0.29448 0.43524 0.29286 C 0.43645 0.29124 0.43836 0.29124 0.43958 0.28985 C 0.44201 0.2873 0.44618 0.28106 0.44618 0.28106 C 0.44826 0.27227 0.45468 0.26972 0.45833 0.26209 C 0.46475 0.24844 0.47204 0.23549 0.47916 0.22253 C 0.48229 0.21675 0.48263 0.20958 0.48576 0.20357 C 0.48715 0.19755 0.48958 0.192 0.49131 0.18599 C 0.49288 0.18043 0.4934 0.17419 0.49461 0.16841 C 0.49427 0.15753 0.49427 0.14666 0.4934 0.13602 C 0.4927 0.12839 0.48402 0.10757 0.4802 0.10248 C 0.47881 0.09323 0.47413 0.08721 0.47031 0.07912 C 0.46475 0.06755 0.45798 0.05645 0.45173 0.04534 C 0.44982 0.03817 0.44739 0.03331 0.44288 0.02915 C 0.4394 0.02244 0.43732 0.01597 0.43298 0.01018 C 0.43142 0.00324 0.42934 -0.00323 0.4276 -0.01017 C 0.42795 -0.02197 0.42795 -0.03354 0.42864 -0.04533 C 0.42951 -0.06268 0.44322 -0.08327 0.45503 -0.08929 C 0.45781 -0.09067 0.46093 -0.09114 0.46371 -0.09229 C 0.48697 -0.09114 0.49652 -0.09067 0.51649 -0.0805 C 0.5217 -0.07795 0.52569 -0.07425 0.5309 -0.07171 C 0.53298 -0.07078 0.53732 -0.06893 0.53732 -0.06893 C 0.54253 -0.06407 0.54809 -0.05945 0.55381 -0.05574 C 0.55763 -0.05066 0.56215 -0.04765 0.56597 -0.04256 C 0.56805 -0.03978 0.56944 -0.03654 0.57152 -0.03377 C 0.57204 -0.03169 0.57256 -0.02961 0.57361 -0.02775 C 0.57465 -0.02544 0.57708 -0.02428 0.57812 -0.02197 C 0.57968 -0.0185 0.57934 -0.01411 0.5802 -0.01017 C 0.57951 0.00579 0.57881 0.02082 0.5769 0.03655 C 0.57881 0.04534 0.57725 0.04627 0.58246 0.04974 C 0.5842 0.05089 0.58611 0.05182 0.58802 0.05275 C 0.58906 0.05321 0.59131 0.05413 0.59131 0.05413 " pathEditMode="relative" ptsTypes="ffffffffffffffffffffffffffffffffffffffffffffffffffffffffffffffffffffffffffffffffffffffffffffffffffffffffffffffffffffffffffffffffffffffffffffffffffffffffffffffffffA">
                                      <p:cBhvr>
                                        <p:cTn id="1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9132 0.05436 C 0.6007 0.05898 0.6092 0.06361 0.61875 0.06754 C 0.62986 0.07772 0.64584 0.07541 0.65834 0.07633 C 0.66077 0.08119 0.66129 0.08558 0.66268 0.09114 C 0.66181 0.1027 0.66285 0.1064 0.65504 0.1101 C 0.64375 0.12144 0.64132 0.11519 0.62205 0.11288 C 0.61459 0.10617 0.60747 0.10201 0.59896 0.09831 C 0.5842 0.10178 0.58351 0.099 0.58039 0.11589 C 0.58177 0.13208 0.58542 0.15151 0.57587 0.16423 C 0.57518 0.16747 0.57275 0.16979 0.57257 0.17302 C 0.57101 0.195 0.58889 0.20795 0.60226 0.21119 C 0.6158 0.20888 0.61007 0.21096 0.61771 0.20078 C 0.61684 0.18852 0.61615 0.17996 0.61111 0.17002 C 0.62066 0.15151 0.64323 0.15868 0.65504 0.17164 C 0.6599 0.17696 0.66459 0.18043 0.66823 0.1876 C 0.67014 0.19592 0.67344 0.20263 0.67483 0.21119 C 0.67379 0.23479 0.67674 0.23571 0.66598 0.24774 C 0.66042 0.25399 0.66528 0.25121 0.65834 0.25352 C 0.65417 0.25908 0.6507 0.25884 0.64514 0.26093 C 0.64098 0.2644 0.63646 0.2674 0.63195 0.26972 C 0.62848 0.27434 0.62587 0.27897 0.62327 0.28429 C 0.61893 0.30465 0.61823 0.2873 0.62205 0.32685 C 0.62552 0.36271 0.65105 0.36664 0.67379 0.36918 C 0.69827 0.37705 0.74219 0.37127 0.76493 0.37057 C 0.77535 0.36178 0.80018 0.35877 0.81216 0.35762 C 0.82032 0.35507 0.82813 0.35207 0.83646 0.35022 C 0.83993 0.34698 0.84341 0.34466 0.8474 0.34281 C 0.85 0.33934 0.85243 0.33611 0.85504 0.33264 C 0.85643 0.33079 0.85643 0.32755 0.8573 0.32523 C 0.8599 0.31783 0.86198 0.31089 0.86719 0.30627 C 0.86858 0.30025 0.87205 0.29262 0.87483 0.2873 C 0.87587 0.2829 0.87709 0.27851 0.87813 0.27411 C 0.87743 0.25746 0.87709 0.2408 0.87587 0.22438 C 0.875 0.21304 0.86684 0.20078 0.86268 0.19199 C 0.84306 0.15059 0.81302 0.16076 0.77813 0.15984 C 0.7665 0.15683 0.77813 0.16053 0.76823 0.15544 C 0.76493 0.15382 0.76164 0.15244 0.75834 0.15105 C 0.7573 0.15059 0.75504 0.14966 0.75504 0.14966 C 0.75295 0.14781 0.75035 0.14735 0.74844 0.14527 C 0.74705 0.14365 0.74653 0.1411 0.74514 0.13925 C 0.74011 0.13254 0.73368 0.12699 0.72865 0.12028 C 0.72344 0.11334 0.71927 0.10016 0.71667 0.09114 C 0.71441 0.07147 0.71181 0.05042 0.71667 0.03099 C 0.71771 0.02683 0.71962 0.01526 0.72205 0.01202 C 0.725 0.00786 0.73247 0.00115 0.73646 -0.00116 C 0.73716 -0.00255 0.7375 -0.0044 0.73855 -0.00556 C 0.73941 -0.00648 0.74098 -0.00602 0.74184 -0.00717 C 0.74271 -0.00833 0.74254 -0.01018 0.74306 -0.01157 C 0.74549 -0.01712 0.74601 -0.01712 0.74948 -0.02036 C 0.75799 -0.03702 0.75469 -0.0583 0.73976 -0.0657 C 0.73646 -0.07218 0.73021 -0.07565 0.72535 -0.08027 C 0.72223 -0.08305 0.7158 -0.09138 0.71216 -0.09207 C 0.69792 -0.09508 0.68351 -0.09693 0.66927 -0.09924 C 0.66389 -0.10202 0.65834 -0.10433 0.65278 -0.10664 C 0.65 -0.10942 0.6467 -0.11104 0.6441 -0.11404 C 0.64306 -0.1152 0.64289 -0.11728 0.64184 -0.11844 C 0.64098 -0.1196 0.63959 -0.12029 0.63855 -0.12122 C 0.63559 -0.12746 0.6323 -0.13394 0.62986 -0.14042 C 0.62743 -0.14689 0.62691 -0.15429 0.62431 -0.16077 C 0.62188 -0.17812 0.61997 -0.20333 0.61007 -0.21652 C 0.6066 -0.22115 0.60243 -0.22508 0.59896 -0.22971 C 0.5967 -0.23271 0.59028 -0.2341 0.59028 -0.2341 C 0.5816 -0.24567 0.5698 -0.24358 0.55938 -0.25006 C 0.54896 -0.25654 0.54844 -0.26325 0.53976 -0.26926 C 0.53837 -0.27551 0.53559 -0.27921 0.5342 -0.28522 C 0.53455 -0.2954 0.5342 -0.30581 0.53525 -0.31599 C 0.53542 -0.31784 0.53698 -0.31876 0.5375 -0.32038 C 0.55 -0.35346 0.58785 -0.34305 0.60886 -0.34375 C 0.62136 -0.34328 0.63386 -0.34305 0.64636 -0.34236 C 0.66094 -0.34143 0.67535 -0.33056 0.68907 -0.32478 C 0.69341 -0.319 0.6948 -0.3146 0.69688 -0.3072 C 0.69601 -0.29332 0.6974 -0.28777 0.69236 -0.27805 C 0.69098 -0.26857 0.68993 -0.26579 0.69358 -0.25446 C 0.6948 -0.25052 0.70174 -0.24729 0.70452 -0.24567 C 0.71407 -0.24035 0.7217 -0.2385 0.73195 -0.23688 C 0.73403 -0.23711 0.74584 -0.23641 0.74948 -0.24127 C 0.75035 -0.24243 0.75018 -0.24428 0.7507 -0.24567 C 0.75191 -0.24867 0.75504 -0.25446 0.75504 -0.25446 C 0.75695 -0.26232 0.7599 -0.27065 0.76268 -0.27805 C 0.76615 -0.2873 0.76493 -0.29471 0.77257 -0.30003 C 0.77657 -0.31391 0.79271 -0.31668 0.80226 -0.319 C 0.81077 -0.31761 0.81389 -0.31761 0.81997 -0.31021 C 0.82257 -0.30697 0.825 -0.3035 0.82761 -0.30003 C 0.829 -0.29795 0.83195 -0.29401 0.83195 -0.29401 C 0.83455 -0.2843 0.83872 -0.27343 0.84306 -0.26487 C 0.84219 -0.25608 0.84289 -0.24497 0.83855 -0.23688 C 0.83629 -0.23271 0.8257 -0.22277 0.82535 -0.2223 C 0.80834 -0.20495 0.82396 -0.21883 0.81441 -0.20611 C 0.81094 -0.20148 0.80764 -0.19871 0.80452 -0.19293 C 0.80348 -0.1876 0.80226 -0.18228 0.80122 -0.17696 C 0.80122 -0.17511 0.80052 -0.15106 0.80348 -0.1418 C 0.81025 -0.12075 0.82934 -0.09485 0.84636 -0.08767 C 0.85261 -0.08143 0.85955 -0.07865 0.86598 -0.07287 C 0.879 -0.0613 0.86997 -0.06639 0.88039 -0.0613 C 0.88959 -0.05205 0.87917 -0.06154 0.89132 -0.0539 C 0.89896 -0.04904 0.90434 -0.04326 0.91216 -0.04072 C 0.92396 -0.02846 0.94341 -0.02406 0.95834 -0.02175 C 0.96424 -0.02244 0.97084 -0.02082 0.97587 -0.02476 C 0.98611 -0.03285 0.97309 -0.02661 0.98247 -0.03054 C 0.98351 -0.03146 0.98438 -0.03331 0.98577 -0.03355 C 0.99045 -0.0347 0.99584 -0.03216 1.00018 -0.03493 C 1.00226 -0.03632 1.00139 -0.04095 1.00226 -0.04372 C 1.00278 -0.04581 1.00382 -0.04766 1.00452 -0.04951 C 1.004 -0.05807 1.0066 -0.13695 0.98473 -0.1462 C 0.97414 -0.15684 0.95452 -0.15129 0.94306 -0.15059 C 0.9382 -0.14921 0.93282 -0.14967 0.92865 -0.1462 C 0.91997 -0.13903 0.91389 -0.12792 0.90677 -0.11844 C 0.90295 -0.11335 0.90191 -0.10502 0.89896 -0.09924 C 0.89827 -0.09392 0.89844 -0.08837 0.89688 -0.08328 C 0.89584 -0.08004 0.89236 -0.07449 0.89236 -0.07449 C 0.88941 -0.05737 0.88368 -0.04511 0.87917 -0.02915 C 0.87691 -0.02105 0.87518 -0.01273 0.87153 -0.00556 C 0.86997 0.00254 0.86806 0.00925 0.86719 0.01781 C 0.86754 0.02567 0.86736 0.03354 0.86823 0.04117 C 0.86841 0.04302 0.8698 0.04395 0.87049 0.04557 C 0.87257 0.05042 0.87431 0.0576 0.87709 0.06176 C 0.88993 0.08142 0.87743 0.0576 0.88473 0.07194 C 0.88681 0.0805 0.88438 0.07309 0.89132 0.08235 C 0.89532 0.08767 0.89219 0.08628 0.89566 0.09252 C 0.89896 0.09831 0.90382 0.10317 0.90886 0.10571 C 0.91598 0.11519 0.92344 0.11913 0.93091 0.12907 C 0.93316 0.13208 0.93525 0.13486 0.9375 0.13786 C 0.93976 0.14087 0.94306 0.14804 0.94306 0.14804 C 0.94497 0.15591 0.94618 0.16354 0.9474 0.17164 C 0.94705 0.18274 0.94723 0.19407 0.94636 0.20518 C 0.94566 0.21351 0.94115 0.22068 0.93976 0.22877 C 0.9382 0.23803 0.93716 0.24682 0.93646 0.25653 C 0.9375 0.27272 0.93872 0.28151 0.9474 0.29308 C 0.95018 0.30511 0.96268 0.31482 0.97153 0.31806 C 0.98247 0.32685 0.99427 0.32778 1.00677 0.32963 C 1.01598 0.32893 1.02379 0.33217 1.03091 0.32523 C 1.03473 0.32153 1.0382 0.3176 1.04184 0.31367 C 1.04375 0.31159 1.0474 0.30765 1.0474 0.30765 C 1.05243 0.29678 1.0599 0.28776 1.06493 0.27689 C 1.06754 0.27134 1.06927 0.26509 1.07153 0.25931 C 1.07257 0.2563 1.07483 0.25052 1.07483 0.25052 C 1.07848 0.22924 1.08073 0.20772 1.08368 0.18621 C 1.08334 0.16516 1.08316 0.14434 1.08247 0.12329 C 1.08195 0.10825 1.07535 0.09576 1.07153 0.08235 C 1.06424 0.0569 1.05348 0.02243 1.0342 0.00902 C 1.02674 0.00971 1.0191 0.00925 1.01216 0.01341 C 0.99983 0.02082 1.01719 0.01573 1.00122 0.0192 C 0.99983 0.02012 0.99827 0.02105 0.99688 0.0222 C 0.99462 0.02405 0.99028 0.02799 0.99028 0.02799 C 0.98004 0.04672 0.99132 0.0606 1.00122 0.07194 C 1.0073 0.07888 1.01198 0.08558 1.01997 0.08813 C 1.02674 0.09276 1.03455 0.09276 1.04184 0.09553 C 1.05382 0.09461 1.06355 0.09808 1.07257 0.08813 C 1.07483 0.08558 1.07709 0.08327 1.07917 0.08073 C 1.08143 0.07795 1.08577 0.07194 1.08577 0.07194 C 1.08872 0.0613 1.09115 0.04927 1.09566 0.03978 C 1.0974 0.02914 1.09879 0.01804 1.10122 0.00763 C 1.10209 -0.00116 1.104 -0.01134 1.10782 -0.01874 C 1.11233 -0.03794 1.11598 -0.05922 1.11875 -0.07888 C 1.11997 -0.08767 1.1217 -0.09438 1.12657 -0.10086 C 1.14358 -0.09924 1.15504 -0.09785 1.16719 -0.08166 C 1.16875 -0.07541 1.16997 -0.06894 1.17153 -0.06269 C 1.17032 -0.04072 1.17014 -0.04604 1.16389 -0.02915 " pathEditMode="relative" ptsTypes="fffffffffffffffffffffffffffffffffffffffffffffffffffffffffffffffffffffffffffffffffffffffffffffffffffffffffffffffffffffffffffffffffffffffffffffffffffffffffffff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 Placeholder 3"/>
          <p:cNvSpPr txBox="1">
            <a:spLocks/>
          </p:cNvSpPr>
          <p:nvPr/>
        </p:nvSpPr>
        <p:spPr>
          <a:xfrm>
            <a:off x="9525000" y="0"/>
            <a:ext cx="2133600" cy="533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="1" noProof="0" dirty="0" smtClean="0"/>
              <a:t>WHO’S DRIVING?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Result of Bad SEO</a:t>
            </a:r>
            <a:endParaRPr lang="en-US" dirty="0"/>
          </a:p>
        </p:txBody>
      </p:sp>
      <p:graphicFrame>
        <p:nvGraphicFramePr>
          <p:cNvPr id="9" name="Diagram 8"/>
          <p:cNvGraphicFramePr/>
          <p:nvPr/>
        </p:nvGraphicFramePr>
        <p:xfrm>
          <a:off x="1981200" y="1828800"/>
          <a:ext cx="52578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3" name="Picture 12" descr="marketing pres9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14600" y="1524000"/>
            <a:ext cx="4267200" cy="4267200"/>
          </a:xfrm>
          <a:prstGeom prst="rect">
            <a:avLst/>
          </a:prstGeom>
        </p:spPr>
      </p:pic>
      <p:pic>
        <p:nvPicPr>
          <p:cNvPr id="11" name="Picture 10" descr="walk-run (1)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57200" y="990600"/>
            <a:ext cx="8153400" cy="5562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 Placeholder 3"/>
          <p:cNvSpPr txBox="1">
            <a:spLocks/>
          </p:cNvSpPr>
          <p:nvPr/>
        </p:nvSpPr>
        <p:spPr>
          <a:xfrm>
            <a:off x="9525000" y="0"/>
            <a:ext cx="2133600" cy="533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="1" noProof="0" dirty="0" smtClean="0"/>
              <a:t>WHO’S DRIVING?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These Guys</a:t>
            </a:r>
          </a:p>
          <a:p>
            <a:pPr algn="ctr"/>
            <a:r>
              <a:rPr lang="en-US" b="1" dirty="0" err="1" smtClean="0"/>
              <a:t>Ain’t</a:t>
            </a:r>
            <a:r>
              <a:rPr lang="en-US" b="1" dirty="0" smtClean="0"/>
              <a:t> </a:t>
            </a:r>
            <a:r>
              <a:rPr lang="en-US" b="1" dirty="0" err="1" smtClean="0"/>
              <a:t>Kiddin</a:t>
            </a:r>
            <a:r>
              <a:rPr lang="en-US" b="1" dirty="0" smtClean="0"/>
              <a:t>’</a:t>
            </a:r>
            <a:endParaRPr lang="en-US" dirty="0"/>
          </a:p>
        </p:txBody>
      </p:sp>
      <p:pic>
        <p:nvPicPr>
          <p:cNvPr id="11" name="Picture 10" descr="marketing pres8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514600" y="1447800"/>
            <a:ext cx="3954784" cy="3954784"/>
          </a:xfrm>
          <a:prstGeom prst="rect">
            <a:avLst/>
          </a:prstGeom>
        </p:spPr>
      </p:pic>
      <p:pic>
        <p:nvPicPr>
          <p:cNvPr id="7" name="Picture 6" descr="walk-run (1)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2"/>
            </a:solidFill>
          </a:ln>
        </p:spPr>
        <p:txBody>
          <a:bodyPr/>
          <a:lstStyle/>
          <a:p>
            <a:r>
              <a:rPr lang="en-US" dirty="0" smtClean="0"/>
              <a:t>Instructor Marketing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chemeClr val="accent2"/>
            </a:solidFill>
          </a:ln>
        </p:spPr>
        <p:txBody>
          <a:bodyPr/>
          <a:lstStyle/>
          <a:p>
            <a:pPr algn="ctr">
              <a:buNone/>
            </a:pPr>
            <a:r>
              <a:rPr lang="en-US" dirty="0" smtClean="0"/>
              <a:t>You Are </a:t>
            </a:r>
            <a:r>
              <a:rPr lang="en-US" b="1" i="1" dirty="0" smtClean="0">
                <a:solidFill>
                  <a:schemeClr val="accent2"/>
                </a:solidFill>
              </a:rPr>
              <a:t>Branded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 descr="ChiRunning ChiWalking Logo Filled (2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00" y="2590800"/>
            <a:ext cx="6333244" cy="2824862"/>
          </a:xfrm>
          <a:prstGeom prst="rect">
            <a:avLst/>
          </a:prstGeom>
        </p:spPr>
      </p:pic>
      <p:pic>
        <p:nvPicPr>
          <p:cNvPr id="6" name="Picture 5" descr="walk-run (1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 Placeholder 3"/>
          <p:cNvSpPr txBox="1">
            <a:spLocks/>
          </p:cNvSpPr>
          <p:nvPr/>
        </p:nvSpPr>
        <p:spPr>
          <a:xfrm>
            <a:off x="9525000" y="0"/>
            <a:ext cx="2133600" cy="533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="1" noProof="0" dirty="0" smtClean="0"/>
              <a:t>WHO’S DRIVING?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No Exceptions No Forgiveness</a:t>
            </a:r>
            <a:endParaRPr lang="en-US" dirty="0"/>
          </a:p>
        </p:txBody>
      </p:sp>
      <p:pic>
        <p:nvPicPr>
          <p:cNvPr id="11" name="Picture 10" descr="marketing pres 6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71800" y="1828800"/>
            <a:ext cx="3094893" cy="3505200"/>
          </a:xfrm>
          <a:prstGeom prst="rect">
            <a:avLst/>
          </a:prstGeom>
        </p:spPr>
      </p:pic>
      <p:pic>
        <p:nvPicPr>
          <p:cNvPr id="7" name="Picture 6" descr="walk-run (1)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pic>
        <p:nvPicPr>
          <p:cNvPr id="11" name="Picture 10" descr="marketing pres 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8915400" cy="8915400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6858000" y="5334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Example of being </a:t>
            </a:r>
            <a:r>
              <a:rPr lang="en-US" b="1" dirty="0" err="1" smtClean="0"/>
              <a:t>Panda’d</a:t>
            </a:r>
            <a:endParaRPr lang="en-US" dirty="0"/>
          </a:p>
        </p:txBody>
      </p:sp>
      <p:pic>
        <p:nvPicPr>
          <p:cNvPr id="6" name="Picture 5" descr="walk-run (1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57200" y="990600"/>
            <a:ext cx="8153400" cy="5486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2133600" y="1676400"/>
          <a:ext cx="40386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8" name="Oval Callout 7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SEO</a:t>
            </a:r>
            <a:br>
              <a:rPr lang="en-US" b="1" dirty="0" smtClean="0"/>
            </a:br>
            <a:r>
              <a:rPr lang="en-US" b="1" dirty="0" smtClean="0"/>
              <a:t>is</a:t>
            </a:r>
            <a:br>
              <a:rPr lang="en-US" b="1" dirty="0" smtClean="0"/>
            </a:br>
            <a:r>
              <a:rPr lang="en-US" b="1" dirty="0" smtClean="0"/>
              <a:t>Vital</a:t>
            </a:r>
          </a:p>
        </p:txBody>
      </p:sp>
      <p:pic>
        <p:nvPicPr>
          <p:cNvPr id="7" name="Picture 6" descr="walk-run (1)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2133600" y="1676400"/>
          <a:ext cx="40386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Oval Callout 6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HOW Does it Turn</a:t>
            </a:r>
            <a:endParaRPr lang="en-US" dirty="0"/>
          </a:p>
        </p:txBody>
      </p:sp>
      <p:pic>
        <p:nvPicPr>
          <p:cNvPr id="8" name="Picture 7" descr="walk-run (1)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2133600" y="1981200"/>
          <a:ext cx="4800600" cy="332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Oval Callout 6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What YOU Can Do</a:t>
            </a:r>
            <a:endParaRPr lang="en-US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-6096000" y="24384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9" name="Picture 8" descr="walk-run (1).pn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 0.0592 L 0.725 -0.1184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8" grpId="1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Oval Callout 6"/>
          <p:cNvSpPr/>
          <p:nvPr/>
        </p:nvSpPr>
        <p:spPr>
          <a:xfrm>
            <a:off x="2743200" y="1828800"/>
            <a:ext cx="3657600" cy="36576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Yes, “</a:t>
            </a:r>
            <a:r>
              <a:rPr lang="en-US" b="1" u="sng" dirty="0" smtClean="0"/>
              <a:t>content tells</a:t>
            </a:r>
            <a:r>
              <a:rPr lang="en-US" dirty="0" smtClean="0"/>
              <a:t>” (a brand’s story, a brand’s heart) rather than “sells.” 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DO NOT  make the mistake of stuffing </a:t>
            </a:r>
            <a:r>
              <a:rPr lang="en-US" i="1" dirty="0" smtClean="0"/>
              <a:t>content</a:t>
            </a:r>
            <a:r>
              <a:rPr lang="en-US" dirty="0" smtClean="0"/>
              <a:t> with </a:t>
            </a:r>
            <a:r>
              <a:rPr lang="en-US" i="1" dirty="0" smtClean="0"/>
              <a:t>copy</a:t>
            </a:r>
            <a:r>
              <a:rPr lang="en-US" dirty="0" smtClean="0"/>
              <a:t>!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9" name="Picture 8" descr="walk-run (1)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pic>
        <p:nvPicPr>
          <p:cNvPr id="9" name="Picture 8" descr="walk-run (1)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  <p:sp>
        <p:nvSpPr>
          <p:cNvPr id="18" name="Oval Callout 17"/>
          <p:cNvSpPr/>
          <p:nvPr/>
        </p:nvSpPr>
        <p:spPr>
          <a:xfrm>
            <a:off x="4724400" y="1219200"/>
            <a:ext cx="3886200" cy="45720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COPY</a:t>
            </a:r>
          </a:p>
          <a:p>
            <a:pPr algn="ctr"/>
            <a:r>
              <a:rPr lang="en-US" sz="2000" b="1" dirty="0" smtClean="0"/>
              <a:t>SELLS</a:t>
            </a:r>
          </a:p>
          <a:p>
            <a:pPr algn="ctr"/>
            <a:endParaRPr lang="en-US" dirty="0" smtClean="0"/>
          </a:p>
          <a:p>
            <a:pPr algn="ctr"/>
            <a:r>
              <a:rPr lang="en-US" sz="1600" dirty="0" smtClean="0"/>
              <a:t>Static Brochures</a:t>
            </a:r>
          </a:p>
          <a:p>
            <a:pPr algn="ctr"/>
            <a:r>
              <a:rPr lang="en-US" sz="1600" dirty="0" smtClean="0"/>
              <a:t>Printed Advertising</a:t>
            </a:r>
          </a:p>
          <a:p>
            <a:pPr algn="ctr"/>
            <a:r>
              <a:rPr lang="en-US" sz="1600" dirty="0" smtClean="0"/>
              <a:t>Ads</a:t>
            </a:r>
          </a:p>
          <a:p>
            <a:pPr algn="ctr"/>
            <a:r>
              <a:rPr lang="en-US" sz="1600" dirty="0" smtClean="0"/>
              <a:t>Headlines/Subject Lines</a:t>
            </a:r>
            <a:br>
              <a:rPr lang="en-US" sz="1600" dirty="0" smtClean="0"/>
            </a:br>
            <a:r>
              <a:rPr lang="en-US" sz="1600" dirty="0" smtClean="0"/>
              <a:t>Splash Pages</a:t>
            </a:r>
          </a:p>
          <a:p>
            <a:pPr algn="ctr"/>
            <a:r>
              <a:rPr lang="en-US" sz="1600" dirty="0" smtClean="0"/>
              <a:t>Safe/Familiar</a:t>
            </a:r>
          </a:p>
          <a:p>
            <a:pPr algn="ctr"/>
            <a:r>
              <a:rPr lang="en-US" sz="1600" dirty="0" smtClean="0"/>
              <a:t>All about you</a:t>
            </a:r>
          </a:p>
          <a:p>
            <a:pPr algn="ctr"/>
            <a:r>
              <a:rPr lang="en-US" sz="1600" dirty="0" smtClean="0"/>
              <a:t>Lofty in tone</a:t>
            </a:r>
          </a:p>
          <a:p>
            <a:pPr algn="ctr"/>
            <a:r>
              <a:rPr lang="en-US" sz="1600" dirty="0" smtClean="0"/>
              <a:t>One-way communication</a:t>
            </a:r>
          </a:p>
          <a:p>
            <a:pPr algn="ctr"/>
            <a:r>
              <a:rPr lang="en-US" sz="1600" dirty="0" smtClean="0"/>
              <a:t>Straightforward information</a:t>
            </a:r>
            <a:endParaRPr lang="en-US" sz="1600" dirty="0"/>
          </a:p>
        </p:txBody>
      </p:sp>
      <p:sp>
        <p:nvSpPr>
          <p:cNvPr id="19" name="Oval Callout 18"/>
          <p:cNvSpPr/>
          <p:nvPr/>
        </p:nvSpPr>
        <p:spPr>
          <a:xfrm>
            <a:off x="533400" y="1219200"/>
            <a:ext cx="3886200" cy="4648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CONTENT</a:t>
            </a:r>
            <a:br>
              <a:rPr lang="en-US" sz="2000" b="1" dirty="0" smtClean="0"/>
            </a:br>
            <a:r>
              <a:rPr lang="en-US" sz="2000" b="1" dirty="0" smtClean="0"/>
              <a:t>TELLS</a:t>
            </a:r>
          </a:p>
          <a:p>
            <a:pPr algn="ctr"/>
            <a:endParaRPr lang="en-US" dirty="0" smtClean="0"/>
          </a:p>
          <a:p>
            <a:pPr algn="ctr"/>
            <a:r>
              <a:rPr lang="en-US" sz="1600" dirty="0" smtClean="0"/>
              <a:t>Blog Posts</a:t>
            </a:r>
          </a:p>
          <a:p>
            <a:pPr algn="ctr"/>
            <a:r>
              <a:rPr lang="en-US" sz="1600" dirty="0" smtClean="0"/>
              <a:t>Social Media</a:t>
            </a:r>
          </a:p>
          <a:p>
            <a:pPr algn="ctr"/>
            <a:r>
              <a:rPr lang="en-US" sz="1600" dirty="0" smtClean="0"/>
              <a:t>Brand Narratives</a:t>
            </a:r>
          </a:p>
          <a:p>
            <a:pPr algn="ctr"/>
            <a:r>
              <a:rPr lang="en-US" sz="1600" dirty="0" smtClean="0"/>
              <a:t>Press/Media</a:t>
            </a:r>
          </a:p>
          <a:p>
            <a:pPr algn="ctr"/>
            <a:r>
              <a:rPr lang="en-US" sz="1600" dirty="0" smtClean="0"/>
              <a:t>Newsletters</a:t>
            </a:r>
          </a:p>
          <a:p>
            <a:pPr algn="ctr"/>
            <a:r>
              <a:rPr lang="en-US" sz="1600" dirty="0" smtClean="0"/>
              <a:t>Surprising/Unconventional</a:t>
            </a:r>
          </a:p>
          <a:p>
            <a:pPr algn="ctr"/>
            <a:r>
              <a:rPr lang="en-US" sz="1600" dirty="0" smtClean="0"/>
              <a:t>All about your prospects</a:t>
            </a:r>
          </a:p>
          <a:p>
            <a:pPr algn="ctr"/>
            <a:r>
              <a:rPr lang="en-US" sz="1600" dirty="0" smtClean="0"/>
              <a:t>Genuine, Empathetic Dialogue</a:t>
            </a:r>
          </a:p>
          <a:p>
            <a:pPr algn="ctr"/>
            <a:r>
              <a:rPr lang="en-US" sz="1600" dirty="0" smtClean="0"/>
              <a:t>Sharing Perspectives</a:t>
            </a:r>
          </a:p>
          <a:p>
            <a:pPr algn="ctr"/>
            <a:r>
              <a:rPr lang="en-US" sz="1600" dirty="0" smtClean="0"/>
              <a:t>Engaging Communities</a:t>
            </a:r>
          </a:p>
          <a:p>
            <a:pPr algn="ctr"/>
            <a:r>
              <a:rPr lang="en-US" sz="1600" dirty="0" smtClean="0"/>
              <a:t>Encourage Discussion/Debate</a:t>
            </a:r>
            <a:endParaRPr lang="en-US" sz="1600" dirty="0"/>
          </a:p>
        </p:txBody>
      </p:sp>
      <p:sp>
        <p:nvSpPr>
          <p:cNvPr id="20" name="Oval Callout 19"/>
          <p:cNvSpPr/>
          <p:nvPr/>
        </p:nvSpPr>
        <p:spPr>
          <a:xfrm>
            <a:off x="3276600" y="914400"/>
            <a:ext cx="2514600" cy="19050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Callout 20"/>
          <p:cNvSpPr/>
          <p:nvPr/>
        </p:nvSpPr>
        <p:spPr>
          <a:xfrm flipH="1">
            <a:off x="3276600" y="914400"/>
            <a:ext cx="2514600" cy="19050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WHEN DO THEY SHARE</a:t>
            </a:r>
          </a:p>
          <a:p>
            <a:pPr algn="ctr"/>
            <a:r>
              <a:rPr lang="en-US" sz="1400" dirty="0" smtClean="0"/>
              <a:t>Landing Pages</a:t>
            </a:r>
          </a:p>
          <a:p>
            <a:pPr algn="ctr"/>
            <a:r>
              <a:rPr lang="en-US" sz="1400" dirty="0" smtClean="0"/>
              <a:t>Email Marketing</a:t>
            </a:r>
            <a:br>
              <a:rPr lang="en-US" sz="1400" dirty="0" smtClean="0"/>
            </a:br>
            <a:r>
              <a:rPr lang="en-US" sz="1400" dirty="0" smtClean="0"/>
              <a:t>Ecommerce</a:t>
            </a:r>
            <a:br>
              <a:rPr lang="en-US" sz="1400" dirty="0" smtClean="0"/>
            </a:br>
            <a:r>
              <a:rPr lang="en-US" sz="1400" dirty="0" smtClean="0"/>
              <a:t>Promotions</a:t>
            </a:r>
            <a:endParaRPr lang="en-US" sz="1400" dirty="0"/>
          </a:p>
        </p:txBody>
      </p:sp>
      <p:sp>
        <p:nvSpPr>
          <p:cNvPr id="8" name="Teardrop 7"/>
          <p:cNvSpPr/>
          <p:nvPr/>
        </p:nvSpPr>
        <p:spPr>
          <a:xfrm>
            <a:off x="-2971800" y="5638800"/>
            <a:ext cx="1905000" cy="1828800"/>
          </a:xfrm>
          <a:prstGeom prst="teardrop">
            <a:avLst>
              <a:gd name="adj" fmla="val 20000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People return to good Content.</a:t>
            </a:r>
            <a:endParaRPr lang="en-US" dirty="0"/>
          </a:p>
        </p:txBody>
      </p:sp>
      <p:sp>
        <p:nvSpPr>
          <p:cNvPr id="10" name="Teardrop 9"/>
          <p:cNvSpPr/>
          <p:nvPr/>
        </p:nvSpPr>
        <p:spPr>
          <a:xfrm>
            <a:off x="1676400" y="5943600"/>
            <a:ext cx="1905000" cy="1828800"/>
          </a:xfrm>
          <a:prstGeom prst="teardrop">
            <a:avLst>
              <a:gd name="adj" fmla="val 20000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Gets you to the Website.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96253E-6 L 0.44583 -0.499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" y="-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43581E-6 L 0.4875 -0.477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" y="-2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2362200" y="1524000"/>
          <a:ext cx="4343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Oval Callout 6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Basic SEO Format</a:t>
            </a:r>
            <a:endParaRPr lang="en-US" dirty="0"/>
          </a:p>
        </p:txBody>
      </p:sp>
      <p:pic>
        <p:nvPicPr>
          <p:cNvPr id="8" name="Picture 7" descr="walk-run (1)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2362200" y="1524000"/>
          <a:ext cx="4343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Oval Callout 6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Relevant and Valuable</a:t>
            </a:r>
            <a:endParaRPr lang="en-US" dirty="0"/>
          </a:p>
        </p:txBody>
      </p:sp>
      <p:pic>
        <p:nvPicPr>
          <p:cNvPr id="8" name="Picture 7" descr="walk-run (1)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  <p:sp>
        <p:nvSpPr>
          <p:cNvPr id="9" name="Flowchart: Connector 8"/>
          <p:cNvSpPr/>
          <p:nvPr/>
        </p:nvSpPr>
        <p:spPr>
          <a:xfrm>
            <a:off x="-4038600" y="1981200"/>
            <a:ext cx="3810000" cy="3657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Exclusivity</a:t>
            </a:r>
          </a:p>
          <a:p>
            <a:pPr algn="ctr"/>
            <a:r>
              <a:rPr lang="en-US" sz="1400" b="1" dirty="0" smtClean="0"/>
              <a:t>Empathy</a:t>
            </a:r>
          </a:p>
          <a:p>
            <a:pPr algn="ctr"/>
            <a:r>
              <a:rPr lang="en-US" sz="1400" b="1" dirty="0" smtClean="0"/>
              <a:t>Social Proof</a:t>
            </a:r>
          </a:p>
          <a:p>
            <a:pPr algn="ctr"/>
            <a:r>
              <a:rPr lang="en-US" sz="1400" b="1" dirty="0" smtClean="0"/>
              <a:t>Personal</a:t>
            </a:r>
          </a:p>
          <a:p>
            <a:pPr algn="ctr"/>
            <a:r>
              <a:rPr lang="en-US" sz="1400" b="1" dirty="0" smtClean="0"/>
              <a:t>Warm Invites</a:t>
            </a:r>
          </a:p>
          <a:p>
            <a:pPr algn="ctr"/>
            <a:r>
              <a:rPr lang="en-US" sz="1400" b="1" dirty="0" smtClean="0"/>
              <a:t>Include Downloads</a:t>
            </a:r>
          </a:p>
          <a:p>
            <a:pPr algn="ctr"/>
            <a:r>
              <a:rPr lang="en-US" sz="1400" b="1" dirty="0" smtClean="0"/>
              <a:t>Tell Them</a:t>
            </a:r>
          </a:p>
          <a:p>
            <a:pPr algn="ctr"/>
            <a:r>
              <a:rPr lang="en-US" sz="1400" b="1" dirty="0" smtClean="0"/>
              <a:t>Subject Lines</a:t>
            </a:r>
          </a:p>
          <a:p>
            <a:pPr algn="ctr"/>
            <a:r>
              <a:rPr lang="en-US" sz="1400" b="1" dirty="0" smtClean="0"/>
              <a:t>Buttons</a:t>
            </a:r>
          </a:p>
          <a:p>
            <a:pPr algn="ctr"/>
            <a:r>
              <a:rPr lang="en-US" sz="1400" b="1" dirty="0" smtClean="0"/>
              <a:t>Overwhelming Value</a:t>
            </a:r>
          </a:p>
          <a:p>
            <a:pPr algn="ctr"/>
            <a:r>
              <a:rPr lang="en-US" sz="1400" b="1" dirty="0" smtClean="0"/>
              <a:t>Leverage Brand - Scarcity</a:t>
            </a:r>
          </a:p>
          <a:p>
            <a:pPr algn="ctr"/>
            <a:r>
              <a:rPr lang="en-US" sz="1400" b="1" dirty="0" smtClean="0"/>
              <a:t>Social Trends – Current Events</a:t>
            </a:r>
          </a:p>
          <a:p>
            <a:pPr algn="ctr"/>
            <a:r>
              <a:rPr lang="en-US" sz="1400" b="1" dirty="0" smtClean="0"/>
              <a:t>Thanks</a:t>
            </a:r>
          </a:p>
          <a:p>
            <a:pPr algn="ctr"/>
            <a:r>
              <a:rPr lang="en-US" sz="1400" b="1" dirty="0" err="1" smtClean="0"/>
              <a:t>Annouce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08189E-8 L 0.73333 -0.033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" y="-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2362200" y="1524000"/>
          <a:ext cx="4343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Oval Callout 6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Make it SEO</a:t>
            </a:r>
            <a:endParaRPr lang="en-US" dirty="0"/>
          </a:p>
        </p:txBody>
      </p:sp>
      <p:pic>
        <p:nvPicPr>
          <p:cNvPr id="8" name="Picture 7" descr="walk-run (1)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  <p:sp>
        <p:nvSpPr>
          <p:cNvPr id="9" name="Flowchart: Connector 8"/>
          <p:cNvSpPr/>
          <p:nvPr/>
        </p:nvSpPr>
        <p:spPr>
          <a:xfrm>
            <a:off x="-3962400" y="1905000"/>
            <a:ext cx="3810000" cy="36576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5 MOST INFLUENTIAL WORDS IN ENGLISH LANGUAGE</a:t>
            </a:r>
          </a:p>
          <a:p>
            <a:pPr algn="ctr"/>
            <a:r>
              <a:rPr lang="en-US" sz="2800" dirty="0" smtClean="0"/>
              <a:t>You</a:t>
            </a:r>
          </a:p>
          <a:p>
            <a:pPr algn="ctr"/>
            <a:r>
              <a:rPr lang="en-US" sz="2800" dirty="0" smtClean="0"/>
              <a:t>Free</a:t>
            </a:r>
          </a:p>
          <a:p>
            <a:pPr algn="ctr"/>
            <a:r>
              <a:rPr lang="en-US" sz="2800" dirty="0" smtClean="0"/>
              <a:t>Because</a:t>
            </a:r>
          </a:p>
          <a:p>
            <a:pPr algn="ctr"/>
            <a:r>
              <a:rPr lang="en-US" sz="2800" dirty="0" smtClean="0"/>
              <a:t>Instantly</a:t>
            </a:r>
          </a:p>
          <a:p>
            <a:pPr algn="ctr"/>
            <a:r>
              <a:rPr lang="en-US" sz="2800" dirty="0" smtClean="0"/>
              <a:t>New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3.3796E-6 L 0.725 -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3" y="-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" y="228600"/>
            <a:ext cx="2743200" cy="5943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3008313" cy="1162050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2"/>
                </a:solidFill>
              </a:rPr>
              <a:t>Remember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273050"/>
            <a:ext cx="5029200" cy="5899150"/>
          </a:xfrm>
          <a:ln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4000" b="1" dirty="0" smtClean="0">
                <a:solidFill>
                  <a:schemeClr val="accent2"/>
                </a:solidFill>
              </a:rPr>
              <a:t>Brand</a:t>
            </a:r>
            <a:r>
              <a:rPr lang="en-US" dirty="0" smtClean="0"/>
              <a:t> </a:t>
            </a:r>
          </a:p>
          <a:p>
            <a:r>
              <a:rPr lang="en-US" dirty="0" smtClean="0"/>
              <a:t>is </a:t>
            </a:r>
            <a:r>
              <a:rPr lang="en-US" dirty="0"/>
              <a:t>an evolving asset. </a:t>
            </a:r>
            <a:endParaRPr lang="en-US" dirty="0" smtClean="0"/>
          </a:p>
          <a:p>
            <a:r>
              <a:rPr lang="en-US" dirty="0" smtClean="0"/>
              <a:t>requires </a:t>
            </a:r>
            <a:r>
              <a:rPr lang="en-US" dirty="0"/>
              <a:t>continued attention. </a:t>
            </a:r>
            <a:endParaRPr lang="en-US" dirty="0" smtClean="0"/>
          </a:p>
          <a:p>
            <a:r>
              <a:rPr lang="en-US" dirty="0" smtClean="0"/>
              <a:t>your </a:t>
            </a:r>
            <a:r>
              <a:rPr lang="en-US" dirty="0"/>
              <a:t>customers will have a big role in shaping. </a:t>
            </a:r>
            <a:endParaRPr lang="en-US" dirty="0" smtClean="0"/>
          </a:p>
          <a:p>
            <a:r>
              <a:rPr lang="en-US" dirty="0" smtClean="0"/>
              <a:t>you’ll </a:t>
            </a:r>
            <a:r>
              <a:rPr lang="en-US" dirty="0"/>
              <a:t>need to foster. </a:t>
            </a:r>
            <a:endParaRPr lang="en-US" dirty="0" smtClean="0"/>
          </a:p>
          <a:p>
            <a:r>
              <a:rPr lang="en-US" dirty="0" smtClean="0"/>
              <a:t>make </a:t>
            </a:r>
            <a:r>
              <a:rPr lang="en-US" dirty="0"/>
              <a:t>adjustments to as your business grows or changes.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295400"/>
            <a:ext cx="2743200" cy="4876800"/>
          </a:xfrm>
          <a:noFill/>
        </p:spPr>
        <p:txBody>
          <a:bodyPr anchor="ctr"/>
          <a:lstStyle/>
          <a:p>
            <a:pPr algn="ctr"/>
            <a:endParaRPr lang="en-US" sz="1600" dirty="0" smtClean="0"/>
          </a:p>
          <a:p>
            <a:pPr algn="ctr"/>
            <a:r>
              <a:rPr lang="en-US" sz="1600" b="1" dirty="0" smtClean="0"/>
              <a:t>Always Include</a:t>
            </a:r>
          </a:p>
          <a:p>
            <a:pPr algn="ctr"/>
            <a:r>
              <a:rPr lang="en-US" sz="1600" dirty="0" smtClean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your brand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your name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your primary contact “website”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 algn="ctr"/>
            <a:r>
              <a:rPr lang="en-US" sz="1600" b="1" dirty="0"/>
              <a:t>I</a:t>
            </a:r>
            <a:r>
              <a:rPr lang="en-US" sz="1600" b="1" dirty="0" smtClean="0"/>
              <a:t>n EVERYTHING you do</a:t>
            </a:r>
            <a:r>
              <a:rPr lang="en-US" sz="1600" dirty="0" smtClean="0"/>
              <a:t>.</a:t>
            </a:r>
          </a:p>
          <a:p>
            <a:pPr marL="342900" indent="-342900" algn="ctr"/>
            <a:endParaRPr lang="en-US" sz="1600" dirty="0"/>
          </a:p>
          <a:p>
            <a:pPr marL="342900" indent="-342900" algn="ctr"/>
            <a:r>
              <a:rPr lang="en-US" sz="1600" dirty="0" smtClean="0"/>
              <a:t>Printed</a:t>
            </a:r>
          </a:p>
          <a:p>
            <a:pPr marL="342900" indent="-342900" algn="ctr"/>
            <a:r>
              <a:rPr lang="en-US" sz="1600" dirty="0" smtClean="0"/>
              <a:t>Web</a:t>
            </a:r>
          </a:p>
          <a:p>
            <a:pPr marL="342900" indent="-342900" algn="ctr"/>
            <a:r>
              <a:rPr lang="en-US" sz="1600" dirty="0" smtClean="0"/>
              <a:t>Social</a:t>
            </a:r>
          </a:p>
          <a:p>
            <a:pPr marL="342900" indent="-342900" algn="ctr"/>
            <a:r>
              <a:rPr lang="en-US" sz="1600" dirty="0" smtClean="0"/>
              <a:t>Content</a:t>
            </a:r>
          </a:p>
          <a:p>
            <a:pPr marL="342900" indent="-342900" algn="ctr"/>
            <a:r>
              <a:rPr lang="en-US" sz="1600" dirty="0" smtClean="0"/>
              <a:t>Promo</a:t>
            </a:r>
          </a:p>
          <a:p>
            <a:pPr marL="342900" indent="-342900" algn="ctr"/>
            <a:r>
              <a:rPr lang="en-US" sz="1600" dirty="0" smtClean="0"/>
              <a:t>Graphics</a:t>
            </a:r>
          </a:p>
          <a:p>
            <a:pPr marL="342900" indent="-342900" algn="ctr"/>
            <a:endParaRPr lang="en-US" dirty="0"/>
          </a:p>
        </p:txBody>
      </p:sp>
      <p:pic>
        <p:nvPicPr>
          <p:cNvPr id="6" name="Picture 5" descr="walk-run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2362200" y="1524000"/>
          <a:ext cx="4343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Oval Callout 6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Use the Search Engine</a:t>
            </a:r>
            <a:endParaRPr lang="en-US" dirty="0"/>
          </a:p>
        </p:txBody>
      </p:sp>
      <p:pic>
        <p:nvPicPr>
          <p:cNvPr id="8" name="Picture 7" descr="walk-run (1)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2362200" y="1524000"/>
          <a:ext cx="4343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Oval Callout 6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Images are EMPTY to SEO</a:t>
            </a:r>
            <a:endParaRPr lang="en-US" dirty="0"/>
          </a:p>
        </p:txBody>
      </p:sp>
      <p:pic>
        <p:nvPicPr>
          <p:cNvPr id="8" name="Picture 7" descr="walk-run (1)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2362200" y="1524000"/>
          <a:ext cx="4343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Oval Callout 6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Means to an End</a:t>
            </a:r>
            <a:endParaRPr lang="en-US" dirty="0"/>
          </a:p>
        </p:txBody>
      </p:sp>
      <p:pic>
        <p:nvPicPr>
          <p:cNvPr id="8" name="Picture 7" descr="walk-run (1)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  <p:sp>
        <p:nvSpPr>
          <p:cNvPr id="9" name="Teardrop 8"/>
          <p:cNvSpPr/>
          <p:nvPr/>
        </p:nvSpPr>
        <p:spPr>
          <a:xfrm>
            <a:off x="-762000" y="7924800"/>
            <a:ext cx="1905000" cy="1828800"/>
          </a:xfrm>
          <a:prstGeom prst="teardrop">
            <a:avLst>
              <a:gd name="adj" fmla="val 200000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Tell Them.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083 -0.26694 L 0.70834 -0.821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" y="-2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2362200" y="1524000"/>
          <a:ext cx="4343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Oval Callout 6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Social Media Footprint</a:t>
            </a:r>
            <a:endParaRPr lang="en-US" dirty="0"/>
          </a:p>
        </p:txBody>
      </p:sp>
      <p:pic>
        <p:nvPicPr>
          <p:cNvPr id="8" name="Picture 7" descr="walk-run (1)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2590800" y="1828800"/>
          <a:ext cx="38862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Oval Callout 6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Social Media</a:t>
            </a:r>
            <a:br>
              <a:rPr lang="en-US" b="1" dirty="0" smtClean="0"/>
            </a:br>
            <a:r>
              <a:rPr lang="en-US" b="1" dirty="0" smtClean="0"/>
              <a:t>WHO Is?</a:t>
            </a:r>
            <a:endParaRPr lang="en-US" dirty="0"/>
          </a:p>
        </p:txBody>
      </p:sp>
      <p:pic>
        <p:nvPicPr>
          <p:cNvPr id="8" name="Picture 7" descr="walk-run (1)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2590800" y="1828800"/>
          <a:ext cx="38862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Oval Callout 6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Social for Business </a:t>
            </a:r>
            <a:br>
              <a:rPr lang="en-US" b="1" dirty="0" smtClean="0"/>
            </a:br>
            <a:r>
              <a:rPr lang="en-US" b="1" dirty="0" smtClean="0"/>
              <a:t>Co-Efforts</a:t>
            </a:r>
            <a:endParaRPr lang="en-US" dirty="0"/>
          </a:p>
        </p:txBody>
      </p:sp>
      <p:pic>
        <p:nvPicPr>
          <p:cNvPr id="8" name="Picture 7" descr="walk-run (1)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2590800" y="1752600"/>
          <a:ext cx="38862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Oval Callout 6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Create Your Consumer/ Community</a:t>
            </a:r>
            <a:endParaRPr lang="en-US" dirty="0"/>
          </a:p>
        </p:txBody>
      </p:sp>
      <p:pic>
        <p:nvPicPr>
          <p:cNvPr id="8" name="Picture 7" descr="walk-run (1)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2590800" y="1752600"/>
          <a:ext cx="38862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Oval Callout 6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NO TIME to Post</a:t>
            </a:r>
            <a:endParaRPr lang="en-US" dirty="0"/>
          </a:p>
        </p:txBody>
      </p:sp>
      <p:pic>
        <p:nvPicPr>
          <p:cNvPr id="8" name="Picture 7" descr="walk-run (1)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2590800" y="1752600"/>
          <a:ext cx="3886200" cy="373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Oval Callout 6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Apps Make It Easy</a:t>
            </a:r>
            <a:endParaRPr lang="en-US" dirty="0"/>
          </a:p>
        </p:txBody>
      </p:sp>
      <p:pic>
        <p:nvPicPr>
          <p:cNvPr id="8" name="Picture 7" descr="walk-run (1)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00" y="5105400"/>
            <a:ext cx="1828800" cy="304800"/>
          </a:xfrm>
        </p:spPr>
        <p:txBody>
          <a:bodyPr/>
          <a:lstStyle/>
          <a:p>
            <a:pPr algn="ctr"/>
            <a:r>
              <a:rPr lang="en-US" b="1" dirty="0" smtClean="0"/>
              <a:t>CONVERSION</a:t>
            </a:r>
            <a:endParaRPr lang="en-US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895600" y="1828800"/>
            <a:ext cx="3276600" cy="3851351"/>
            <a:chOff x="3048000" y="2133600"/>
            <a:chExt cx="3044825" cy="3470351"/>
          </a:xfrm>
        </p:grpSpPr>
        <p:sp>
          <p:nvSpPr>
            <p:cNvPr id="9" name="Oval 8"/>
            <p:cNvSpPr/>
            <p:nvPr/>
          </p:nvSpPr>
          <p:spPr>
            <a:xfrm>
              <a:off x="3202955" y="2287267"/>
              <a:ext cx="2805588" cy="974344"/>
            </a:xfrm>
            <a:prstGeom prst="ellipse">
              <a:avLst/>
            </a:prstGeom>
          </p:spPr>
          <p:style>
            <a:lnRef idx="0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50000"/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50000"/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Down Arrow 9"/>
            <p:cNvSpPr/>
            <p:nvPr/>
          </p:nvSpPr>
          <p:spPr>
            <a:xfrm>
              <a:off x="4338240" y="4673105"/>
              <a:ext cx="543718" cy="347980"/>
            </a:xfrm>
            <a:prstGeom prst="down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3305175" y="4951489"/>
              <a:ext cx="2609850" cy="652462"/>
            </a:xfrm>
            <a:custGeom>
              <a:avLst/>
              <a:gdLst>
                <a:gd name="connsiteX0" fmla="*/ 0 w 2609850"/>
                <a:gd name="connsiteY0" fmla="*/ 0 h 652462"/>
                <a:gd name="connsiteX1" fmla="*/ 2609850 w 2609850"/>
                <a:gd name="connsiteY1" fmla="*/ 0 h 652462"/>
                <a:gd name="connsiteX2" fmla="*/ 2609850 w 2609850"/>
                <a:gd name="connsiteY2" fmla="*/ 652462 h 652462"/>
                <a:gd name="connsiteX3" fmla="*/ 0 w 2609850"/>
                <a:gd name="connsiteY3" fmla="*/ 652462 h 652462"/>
                <a:gd name="connsiteX4" fmla="*/ 0 w 2609850"/>
                <a:gd name="connsiteY4" fmla="*/ 0 h 65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9850" h="652462">
                  <a:moveTo>
                    <a:pt x="0" y="0"/>
                  </a:moveTo>
                  <a:lnTo>
                    <a:pt x="2609850" y="0"/>
                  </a:lnTo>
                  <a:lnTo>
                    <a:pt x="2609850" y="652462"/>
                  </a:lnTo>
                  <a:lnTo>
                    <a:pt x="0" y="65246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3576" tIns="163576" rIns="163576" bIns="163576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300" kern="1200" dirty="0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4110148" y="3163527"/>
              <a:ext cx="1132958" cy="1116017"/>
            </a:xfrm>
            <a:custGeom>
              <a:avLst/>
              <a:gdLst>
                <a:gd name="connsiteX0" fmla="*/ 0 w 978693"/>
                <a:gd name="connsiteY0" fmla="*/ 489347 h 978693"/>
                <a:gd name="connsiteX1" fmla="*/ 143327 w 978693"/>
                <a:gd name="connsiteY1" fmla="*/ 143326 h 978693"/>
                <a:gd name="connsiteX2" fmla="*/ 489348 w 978693"/>
                <a:gd name="connsiteY2" fmla="*/ 0 h 978693"/>
                <a:gd name="connsiteX3" fmla="*/ 835369 w 978693"/>
                <a:gd name="connsiteY3" fmla="*/ 143327 h 978693"/>
                <a:gd name="connsiteX4" fmla="*/ 978695 w 978693"/>
                <a:gd name="connsiteY4" fmla="*/ 489348 h 978693"/>
                <a:gd name="connsiteX5" fmla="*/ 835368 w 978693"/>
                <a:gd name="connsiteY5" fmla="*/ 835369 h 978693"/>
                <a:gd name="connsiteX6" fmla="*/ 489347 w 978693"/>
                <a:gd name="connsiteY6" fmla="*/ 978695 h 978693"/>
                <a:gd name="connsiteX7" fmla="*/ 143326 w 978693"/>
                <a:gd name="connsiteY7" fmla="*/ 835368 h 978693"/>
                <a:gd name="connsiteX8" fmla="*/ 0 w 978693"/>
                <a:gd name="connsiteY8" fmla="*/ 489347 h 97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8693" h="978693">
                  <a:moveTo>
                    <a:pt x="0" y="489347"/>
                  </a:moveTo>
                  <a:cubicBezTo>
                    <a:pt x="0" y="359564"/>
                    <a:pt x="51556" y="235097"/>
                    <a:pt x="143327" y="143326"/>
                  </a:cubicBezTo>
                  <a:cubicBezTo>
                    <a:pt x="235098" y="51556"/>
                    <a:pt x="359565" y="0"/>
                    <a:pt x="489348" y="0"/>
                  </a:cubicBezTo>
                  <a:cubicBezTo>
                    <a:pt x="619131" y="0"/>
                    <a:pt x="743598" y="51556"/>
                    <a:pt x="835369" y="143327"/>
                  </a:cubicBezTo>
                  <a:cubicBezTo>
                    <a:pt x="927139" y="235098"/>
                    <a:pt x="978695" y="359565"/>
                    <a:pt x="978695" y="489348"/>
                  </a:cubicBezTo>
                  <a:cubicBezTo>
                    <a:pt x="978695" y="619131"/>
                    <a:pt x="927139" y="743598"/>
                    <a:pt x="835368" y="835369"/>
                  </a:cubicBezTo>
                  <a:cubicBezTo>
                    <a:pt x="743598" y="927139"/>
                    <a:pt x="619130" y="978695"/>
                    <a:pt x="489347" y="978695"/>
                  </a:cubicBezTo>
                  <a:cubicBezTo>
                    <a:pt x="359564" y="978695"/>
                    <a:pt x="235097" y="927139"/>
                    <a:pt x="143326" y="835368"/>
                  </a:cubicBezTo>
                  <a:cubicBezTo>
                    <a:pt x="51556" y="743598"/>
                    <a:pt x="0" y="619130"/>
                    <a:pt x="0" y="489347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3486" tIns="153486" rIns="153486" bIns="153486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 smtClean="0"/>
                <a:t>ANALYSIS</a:t>
              </a:r>
              <a:endParaRPr lang="en-US" sz="1600" b="1" kern="1200" dirty="0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3331240" y="2476909"/>
              <a:ext cx="1170116" cy="1104409"/>
            </a:xfrm>
            <a:custGeom>
              <a:avLst/>
              <a:gdLst>
                <a:gd name="connsiteX0" fmla="*/ 0 w 978693"/>
                <a:gd name="connsiteY0" fmla="*/ 489347 h 978693"/>
                <a:gd name="connsiteX1" fmla="*/ 143327 w 978693"/>
                <a:gd name="connsiteY1" fmla="*/ 143326 h 978693"/>
                <a:gd name="connsiteX2" fmla="*/ 489348 w 978693"/>
                <a:gd name="connsiteY2" fmla="*/ 0 h 978693"/>
                <a:gd name="connsiteX3" fmla="*/ 835369 w 978693"/>
                <a:gd name="connsiteY3" fmla="*/ 143327 h 978693"/>
                <a:gd name="connsiteX4" fmla="*/ 978695 w 978693"/>
                <a:gd name="connsiteY4" fmla="*/ 489348 h 978693"/>
                <a:gd name="connsiteX5" fmla="*/ 835368 w 978693"/>
                <a:gd name="connsiteY5" fmla="*/ 835369 h 978693"/>
                <a:gd name="connsiteX6" fmla="*/ 489347 w 978693"/>
                <a:gd name="connsiteY6" fmla="*/ 978695 h 978693"/>
                <a:gd name="connsiteX7" fmla="*/ 143326 w 978693"/>
                <a:gd name="connsiteY7" fmla="*/ 835368 h 978693"/>
                <a:gd name="connsiteX8" fmla="*/ 0 w 978693"/>
                <a:gd name="connsiteY8" fmla="*/ 489347 h 97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8693" h="978693">
                  <a:moveTo>
                    <a:pt x="0" y="489347"/>
                  </a:moveTo>
                  <a:cubicBezTo>
                    <a:pt x="0" y="359564"/>
                    <a:pt x="51556" y="235097"/>
                    <a:pt x="143327" y="143326"/>
                  </a:cubicBezTo>
                  <a:cubicBezTo>
                    <a:pt x="235098" y="51556"/>
                    <a:pt x="359565" y="0"/>
                    <a:pt x="489348" y="0"/>
                  </a:cubicBezTo>
                  <a:cubicBezTo>
                    <a:pt x="619131" y="0"/>
                    <a:pt x="743598" y="51556"/>
                    <a:pt x="835369" y="143327"/>
                  </a:cubicBezTo>
                  <a:cubicBezTo>
                    <a:pt x="927139" y="235098"/>
                    <a:pt x="978695" y="359565"/>
                    <a:pt x="978695" y="489348"/>
                  </a:cubicBezTo>
                  <a:cubicBezTo>
                    <a:pt x="978695" y="619131"/>
                    <a:pt x="927139" y="743598"/>
                    <a:pt x="835368" y="835369"/>
                  </a:cubicBezTo>
                  <a:cubicBezTo>
                    <a:pt x="743598" y="927139"/>
                    <a:pt x="619130" y="978695"/>
                    <a:pt x="489347" y="978695"/>
                  </a:cubicBezTo>
                  <a:cubicBezTo>
                    <a:pt x="359564" y="978695"/>
                    <a:pt x="235097" y="927139"/>
                    <a:pt x="143326" y="835368"/>
                  </a:cubicBezTo>
                  <a:cubicBezTo>
                    <a:pt x="51556" y="743598"/>
                    <a:pt x="0" y="619130"/>
                    <a:pt x="0" y="489347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3486" tIns="153486" rIns="153486" bIns="153486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kern="1200" dirty="0" smtClean="0"/>
                <a:t>ENGAGEMENT</a:t>
              </a:r>
              <a:endParaRPr lang="en-US" sz="1200" b="1" kern="1200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523104" y="2365998"/>
              <a:ext cx="1074051" cy="978693"/>
            </a:xfrm>
            <a:custGeom>
              <a:avLst/>
              <a:gdLst>
                <a:gd name="connsiteX0" fmla="*/ 0 w 978693"/>
                <a:gd name="connsiteY0" fmla="*/ 489347 h 978693"/>
                <a:gd name="connsiteX1" fmla="*/ 143327 w 978693"/>
                <a:gd name="connsiteY1" fmla="*/ 143326 h 978693"/>
                <a:gd name="connsiteX2" fmla="*/ 489348 w 978693"/>
                <a:gd name="connsiteY2" fmla="*/ 0 h 978693"/>
                <a:gd name="connsiteX3" fmla="*/ 835369 w 978693"/>
                <a:gd name="connsiteY3" fmla="*/ 143327 h 978693"/>
                <a:gd name="connsiteX4" fmla="*/ 978695 w 978693"/>
                <a:gd name="connsiteY4" fmla="*/ 489348 h 978693"/>
                <a:gd name="connsiteX5" fmla="*/ 835368 w 978693"/>
                <a:gd name="connsiteY5" fmla="*/ 835369 h 978693"/>
                <a:gd name="connsiteX6" fmla="*/ 489347 w 978693"/>
                <a:gd name="connsiteY6" fmla="*/ 978695 h 978693"/>
                <a:gd name="connsiteX7" fmla="*/ 143326 w 978693"/>
                <a:gd name="connsiteY7" fmla="*/ 835368 h 978693"/>
                <a:gd name="connsiteX8" fmla="*/ 0 w 978693"/>
                <a:gd name="connsiteY8" fmla="*/ 489347 h 97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8693" h="978693">
                  <a:moveTo>
                    <a:pt x="0" y="489347"/>
                  </a:moveTo>
                  <a:cubicBezTo>
                    <a:pt x="0" y="359564"/>
                    <a:pt x="51556" y="235097"/>
                    <a:pt x="143327" y="143326"/>
                  </a:cubicBezTo>
                  <a:cubicBezTo>
                    <a:pt x="235098" y="51556"/>
                    <a:pt x="359565" y="0"/>
                    <a:pt x="489348" y="0"/>
                  </a:cubicBezTo>
                  <a:cubicBezTo>
                    <a:pt x="619131" y="0"/>
                    <a:pt x="743598" y="51556"/>
                    <a:pt x="835369" y="143327"/>
                  </a:cubicBezTo>
                  <a:cubicBezTo>
                    <a:pt x="927139" y="235098"/>
                    <a:pt x="978695" y="359565"/>
                    <a:pt x="978695" y="489348"/>
                  </a:cubicBezTo>
                  <a:cubicBezTo>
                    <a:pt x="978695" y="619131"/>
                    <a:pt x="927139" y="743598"/>
                    <a:pt x="835368" y="835369"/>
                  </a:cubicBezTo>
                  <a:cubicBezTo>
                    <a:pt x="743598" y="927139"/>
                    <a:pt x="619130" y="978695"/>
                    <a:pt x="489347" y="978695"/>
                  </a:cubicBezTo>
                  <a:cubicBezTo>
                    <a:pt x="359564" y="978695"/>
                    <a:pt x="235097" y="927139"/>
                    <a:pt x="143326" y="835368"/>
                  </a:cubicBezTo>
                  <a:cubicBezTo>
                    <a:pt x="51556" y="743598"/>
                    <a:pt x="0" y="619130"/>
                    <a:pt x="0" y="489347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3486" tIns="153486" rIns="153486" bIns="153486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kern="1200" dirty="0" smtClean="0"/>
                <a:t>METRICS</a:t>
              </a:r>
              <a:endParaRPr lang="en-US" sz="1600" b="1" kern="1200" dirty="0"/>
            </a:p>
          </p:txBody>
        </p:sp>
        <p:sp>
          <p:nvSpPr>
            <p:cNvPr id="15" name="Shape 14"/>
            <p:cNvSpPr/>
            <p:nvPr/>
          </p:nvSpPr>
          <p:spPr>
            <a:xfrm>
              <a:off x="3048000" y="2133600"/>
              <a:ext cx="3044825" cy="2895600"/>
            </a:xfrm>
            <a:prstGeom prst="funnel">
              <a:avLst/>
            </a:prstGeom>
          </p:spPr>
          <p:style>
            <a:lnRef idx="1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6" name="Oval Callout 15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Analyze the Engagement and Adapt</a:t>
            </a:r>
            <a:endParaRPr lang="en-US" dirty="0"/>
          </a:p>
        </p:txBody>
      </p:sp>
      <p:pic>
        <p:nvPicPr>
          <p:cNvPr id="17" name="Picture 16" descr="walk-run (1)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381000"/>
            <a:ext cx="3886200" cy="5867400"/>
          </a:xfrm>
          <a:ln>
            <a:solidFill>
              <a:schemeClr val="accent2"/>
            </a:solidFill>
          </a:ln>
        </p:spPr>
        <p:txBody>
          <a:bodyPr anchor="ctr">
            <a:normAutofit/>
          </a:bodyPr>
          <a:lstStyle/>
          <a:p>
            <a:pPr algn="ctr">
              <a:buNone/>
            </a:pPr>
            <a:r>
              <a:rPr lang="en-US" sz="4800" b="1" dirty="0" smtClean="0">
                <a:solidFill>
                  <a:schemeClr val="accent2"/>
                </a:solidFill>
              </a:rPr>
              <a:t>PERSONA</a:t>
            </a:r>
            <a:endParaRPr lang="en-US" sz="40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381000"/>
            <a:ext cx="3886200" cy="5867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BRAND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walk-run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-2743200" y="304800"/>
            <a:ext cx="2743200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Who Are You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-2743200" y="1981200"/>
            <a:ext cx="2743200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Do You Do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-2819400" y="4267200"/>
            <a:ext cx="2819400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Where Can I Find You</a:t>
            </a:r>
            <a:endParaRPr lang="en-US" dirty="0"/>
          </a:p>
        </p:txBody>
      </p:sp>
      <p:pic>
        <p:nvPicPr>
          <p:cNvPr id="10" name="Picture 9" descr="walk-run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76400" y="1066800"/>
            <a:ext cx="1314174" cy="129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8.95212E-7 L 0.8375 -0.00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" y="-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-3.91395E-6 L 0.90417 -0.0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2" y="-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4.07356E-6 L 0.97917 -0.0055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" y="-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1" animBg="1"/>
      <p:bldP spid="9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57200" y="990600"/>
            <a:ext cx="8153400" cy="5486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Oval Callout 7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GROW Your Business</a:t>
            </a:r>
            <a:endParaRPr lang="en-US" dirty="0"/>
          </a:p>
        </p:txBody>
      </p:sp>
      <p:pic>
        <p:nvPicPr>
          <p:cNvPr id="10" name="Picture 9" descr="marketing pres 3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62200" y="1600200"/>
            <a:ext cx="4411983" cy="4411983"/>
          </a:xfrm>
          <a:prstGeom prst="rect">
            <a:avLst/>
          </a:prstGeom>
        </p:spPr>
      </p:pic>
      <p:pic>
        <p:nvPicPr>
          <p:cNvPr id="11" name="Picture 10" descr="marketing pres1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19400" y="1524000"/>
            <a:ext cx="5021583" cy="5021583"/>
          </a:xfrm>
          <a:prstGeom prst="rect">
            <a:avLst/>
          </a:prstGeom>
        </p:spPr>
      </p:pic>
      <p:pic>
        <p:nvPicPr>
          <p:cNvPr id="12" name="Picture 11" descr="walk-run (1)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800" y="152400"/>
            <a:ext cx="8610600" cy="6477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2590800" cy="566738"/>
          </a:xfrm>
          <a:ln>
            <a:solidFill>
              <a:schemeClr val="accent2"/>
            </a:solidFill>
          </a:ln>
        </p:spPr>
        <p:txBody>
          <a:bodyPr anchor="ctr">
            <a:normAutofit fontScale="90000"/>
          </a:bodyPr>
          <a:lstStyle/>
          <a:p>
            <a:pPr algn="ctr"/>
            <a:r>
              <a:rPr lang="en-US" dirty="0" smtClean="0"/>
              <a:t>INSTRUCTOR MARKETING SUPPORT</a:t>
            </a:r>
            <a:endParaRPr lang="en-US" dirty="0"/>
          </a:p>
        </p:txBody>
      </p:sp>
      <p:sp>
        <p:nvSpPr>
          <p:cNvPr id="8" name="Oval Callout 7"/>
          <p:cNvSpPr/>
          <p:nvPr/>
        </p:nvSpPr>
        <p:spPr>
          <a:xfrm>
            <a:off x="7010400" y="4572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New Branded Business Cards</a:t>
            </a:r>
            <a:endParaRPr lang="en-US" dirty="0"/>
          </a:p>
        </p:txBody>
      </p:sp>
      <p:pic>
        <p:nvPicPr>
          <p:cNvPr id="14" name="Picture 13" descr="CRCW Biz Card Basic Placeholder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1200" y="1828800"/>
            <a:ext cx="5257800" cy="3403954"/>
          </a:xfrm>
          <a:prstGeom prst="rect">
            <a:avLst/>
          </a:prstGeom>
        </p:spPr>
      </p:pic>
      <p:pic>
        <p:nvPicPr>
          <p:cNvPr id="6" name="Picture 5" descr="walk-run (1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  <p:sp>
        <p:nvSpPr>
          <p:cNvPr id="7" name="Heart 6"/>
          <p:cNvSpPr/>
          <p:nvPr/>
        </p:nvSpPr>
        <p:spPr>
          <a:xfrm rot="20781484">
            <a:off x="263537" y="981946"/>
            <a:ext cx="2818910" cy="2571928"/>
          </a:xfrm>
          <a:prstGeom prst="heart">
            <a:avLst/>
          </a:prstGeom>
          <a:solidFill>
            <a:srgbClr val="FF000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Just for YOU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228600"/>
            <a:ext cx="8763000" cy="6400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2362200" cy="566738"/>
          </a:xfrm>
          <a:ln>
            <a:solidFill>
              <a:schemeClr val="accent2"/>
            </a:solidFill>
          </a:ln>
        </p:spPr>
        <p:txBody>
          <a:bodyPr anchor="ctr">
            <a:normAutofit fontScale="90000"/>
          </a:bodyPr>
          <a:lstStyle/>
          <a:p>
            <a:pPr algn="ctr"/>
            <a:r>
              <a:rPr lang="en-US" dirty="0" smtClean="0"/>
              <a:t>INSTRUCTOR MARKETING SUPPORT</a:t>
            </a:r>
            <a:endParaRPr lang="en-US" dirty="0"/>
          </a:p>
        </p:txBody>
      </p:sp>
      <p:sp>
        <p:nvSpPr>
          <p:cNvPr id="8" name="Oval Callout 7"/>
          <p:cNvSpPr/>
          <p:nvPr/>
        </p:nvSpPr>
        <p:spPr>
          <a:xfrm>
            <a:off x="7010400" y="4572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New Branded Business Cards</a:t>
            </a:r>
            <a:endParaRPr lang="en-US" dirty="0"/>
          </a:p>
        </p:txBody>
      </p:sp>
      <p:pic>
        <p:nvPicPr>
          <p:cNvPr id="15" name="Picture 14" descr="CRCW Biz Card Graphic Placeholder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1800" y="762000"/>
            <a:ext cx="3453288" cy="5334001"/>
          </a:xfrm>
          <a:prstGeom prst="rect">
            <a:avLst/>
          </a:prstGeom>
        </p:spPr>
      </p:pic>
      <p:pic>
        <p:nvPicPr>
          <p:cNvPr id="6" name="Picture 5" descr="walk-run (1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152400"/>
            <a:ext cx="8686800" cy="655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2514600" cy="566738"/>
          </a:xfrm>
          <a:ln>
            <a:solidFill>
              <a:schemeClr val="accent2"/>
            </a:solidFill>
          </a:ln>
        </p:spPr>
        <p:txBody>
          <a:bodyPr anchor="ctr">
            <a:normAutofit fontScale="90000"/>
          </a:bodyPr>
          <a:lstStyle/>
          <a:p>
            <a:pPr algn="ctr"/>
            <a:r>
              <a:rPr lang="en-US" dirty="0" smtClean="0"/>
              <a:t>INSTRUCTOR MARKETING SUPPORT</a:t>
            </a:r>
            <a:endParaRPr lang="en-US" dirty="0"/>
          </a:p>
        </p:txBody>
      </p:sp>
      <p:sp>
        <p:nvSpPr>
          <p:cNvPr id="8" name="Oval Callout 7"/>
          <p:cNvSpPr/>
          <p:nvPr/>
        </p:nvSpPr>
        <p:spPr>
          <a:xfrm>
            <a:off x="7010400" y="4572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Double Sided Rack Cards</a:t>
            </a:r>
            <a:endParaRPr lang="en-US" dirty="0"/>
          </a:p>
        </p:txBody>
      </p:sp>
      <p:pic>
        <p:nvPicPr>
          <p:cNvPr id="6" name="Picture 5" descr="CR RAK Card FRONT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4200" y="282096"/>
            <a:ext cx="2895600" cy="6293805"/>
          </a:xfrm>
          <a:prstGeom prst="rect">
            <a:avLst/>
          </a:prstGeom>
        </p:spPr>
      </p:pic>
      <p:pic>
        <p:nvPicPr>
          <p:cNvPr id="7" name="Picture 6" descr="walk-run (1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152400"/>
            <a:ext cx="8686800" cy="655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2514600" cy="566738"/>
          </a:xfrm>
          <a:ln>
            <a:solidFill>
              <a:schemeClr val="accent2"/>
            </a:solidFill>
          </a:ln>
        </p:spPr>
        <p:txBody>
          <a:bodyPr anchor="ctr">
            <a:normAutofit fontScale="90000"/>
          </a:bodyPr>
          <a:lstStyle/>
          <a:p>
            <a:pPr algn="ctr"/>
            <a:r>
              <a:rPr lang="en-US" dirty="0" smtClean="0"/>
              <a:t>INSTRUCTOR MARKETING SUPPORT</a:t>
            </a:r>
            <a:endParaRPr lang="en-US" dirty="0"/>
          </a:p>
        </p:txBody>
      </p:sp>
      <p:sp>
        <p:nvSpPr>
          <p:cNvPr id="8" name="Oval Callout 7"/>
          <p:cNvSpPr/>
          <p:nvPr/>
        </p:nvSpPr>
        <p:spPr>
          <a:xfrm>
            <a:off x="7010400" y="4572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Double Sided Rack Cards</a:t>
            </a:r>
            <a:endParaRPr lang="en-US" dirty="0"/>
          </a:p>
        </p:txBody>
      </p:sp>
      <p:pic>
        <p:nvPicPr>
          <p:cNvPr id="7" name="Picture 6" descr="CR CW RAK Card BACK Placeholder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4200" y="304800"/>
            <a:ext cx="2874710" cy="6248400"/>
          </a:xfrm>
          <a:prstGeom prst="rect">
            <a:avLst/>
          </a:prstGeom>
        </p:spPr>
      </p:pic>
      <p:pic>
        <p:nvPicPr>
          <p:cNvPr id="6" name="Picture 5" descr="walk-run (1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  <p:sp>
        <p:nvSpPr>
          <p:cNvPr id="10" name="Heart 9"/>
          <p:cNvSpPr/>
          <p:nvPr/>
        </p:nvSpPr>
        <p:spPr>
          <a:xfrm rot="20781484">
            <a:off x="263537" y="981946"/>
            <a:ext cx="2818910" cy="2571928"/>
          </a:xfrm>
          <a:prstGeom prst="heart">
            <a:avLst/>
          </a:prstGeom>
          <a:solidFill>
            <a:srgbClr val="FF000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Available JAN 2016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152400"/>
            <a:ext cx="8686800" cy="6553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2514600" cy="566738"/>
          </a:xfrm>
          <a:ln>
            <a:solidFill>
              <a:schemeClr val="accent2"/>
            </a:solidFill>
          </a:ln>
        </p:spPr>
        <p:txBody>
          <a:bodyPr anchor="ctr">
            <a:normAutofit fontScale="90000"/>
          </a:bodyPr>
          <a:lstStyle/>
          <a:p>
            <a:pPr algn="ctr"/>
            <a:r>
              <a:rPr lang="en-US" dirty="0" smtClean="0"/>
              <a:t>INSTRUCTOR MARKETING SUPPORT</a:t>
            </a:r>
            <a:endParaRPr lang="en-US" dirty="0"/>
          </a:p>
        </p:txBody>
      </p:sp>
      <p:pic>
        <p:nvPicPr>
          <p:cNvPr id="6" name="Picture 5" descr="instructor marketing pk banner yellow larger 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" y="2057400"/>
            <a:ext cx="8229600" cy="4114800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6934200" y="2286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Outdoor Vinyl Banner</a:t>
            </a:r>
            <a:endParaRPr lang="en-US" dirty="0"/>
          </a:p>
        </p:txBody>
      </p:sp>
      <p:pic>
        <p:nvPicPr>
          <p:cNvPr id="7" name="Picture 6" descr="walk-run (1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  <p:sp>
        <p:nvSpPr>
          <p:cNvPr id="10" name="Heart 9"/>
          <p:cNvSpPr/>
          <p:nvPr/>
        </p:nvSpPr>
        <p:spPr>
          <a:xfrm>
            <a:off x="3200400" y="0"/>
            <a:ext cx="2818910" cy="2571928"/>
          </a:xfrm>
          <a:prstGeom prst="heart">
            <a:avLst/>
          </a:prstGeom>
          <a:solidFill>
            <a:srgbClr val="FF000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GIVE AWAY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10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  <p:bldP spid="10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57200" y="990600"/>
            <a:ext cx="8153400" cy="5486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11" descr="marketing pres 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24200" y="2209800"/>
            <a:ext cx="2880366" cy="2880366"/>
          </a:xfrm>
          <a:prstGeom prst="rect">
            <a:avLst/>
          </a:prstGeom>
        </p:spPr>
      </p:pic>
      <p:pic>
        <p:nvPicPr>
          <p:cNvPr id="6" name="Picture 5" descr="walk-run (1)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57200" y="990600"/>
            <a:ext cx="8153400" cy="5486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pic>
        <p:nvPicPr>
          <p:cNvPr id="10" name="Picture 9" descr="ChiRunning ChiWalking Logo Fill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00" y="1905000"/>
            <a:ext cx="7687701" cy="3429000"/>
          </a:xfrm>
          <a:prstGeom prst="rect">
            <a:avLst/>
          </a:prstGeom>
        </p:spPr>
      </p:pic>
      <p:pic>
        <p:nvPicPr>
          <p:cNvPr id="5" name="Picture 4" descr="walk-run (1)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" y="228600"/>
            <a:ext cx="2743200" cy="5943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3008313" cy="1162050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4000" dirty="0" smtClean="0">
                <a:solidFill>
                  <a:schemeClr val="accent2"/>
                </a:solidFill>
              </a:rPr>
              <a:t>You 3D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273050"/>
            <a:ext cx="5029200" cy="5899150"/>
          </a:xfrm>
          <a:ln>
            <a:solidFill>
              <a:schemeClr val="accent2"/>
            </a:solidFill>
          </a:ln>
        </p:spPr>
        <p:txBody>
          <a:bodyPr>
            <a:normAutofit fontScale="55000" lnSpcReduction="20000"/>
          </a:bodyPr>
          <a:lstStyle/>
          <a:p>
            <a:pPr algn="ctr">
              <a:buNone/>
            </a:pPr>
            <a:r>
              <a:rPr lang="en-US" sz="4800" b="1" dirty="0" smtClean="0">
                <a:solidFill>
                  <a:schemeClr val="accent2"/>
                </a:solidFill>
              </a:rPr>
              <a:t/>
            </a:r>
            <a:br>
              <a:rPr lang="en-US" sz="4800" b="1" dirty="0" smtClean="0">
                <a:solidFill>
                  <a:schemeClr val="accent2"/>
                </a:solidFill>
              </a:rPr>
            </a:br>
            <a:r>
              <a:rPr lang="en-US" sz="7300" b="1" dirty="0" smtClean="0">
                <a:solidFill>
                  <a:schemeClr val="accent2"/>
                </a:solidFill>
              </a:rPr>
              <a:t>Persona</a:t>
            </a:r>
            <a:r>
              <a:rPr lang="en-US" sz="7300" dirty="0" smtClean="0"/>
              <a:t> </a:t>
            </a:r>
          </a:p>
          <a:p>
            <a:r>
              <a:rPr lang="en-US" sz="4000" dirty="0" smtClean="0"/>
              <a:t>Logo</a:t>
            </a:r>
          </a:p>
          <a:p>
            <a:r>
              <a:rPr lang="en-US" sz="4000" dirty="0" smtClean="0"/>
              <a:t>Color Style Sheet</a:t>
            </a:r>
          </a:p>
          <a:p>
            <a:r>
              <a:rPr lang="en-US" sz="4000" dirty="0" smtClean="0"/>
              <a:t>Tagline</a:t>
            </a:r>
          </a:p>
          <a:p>
            <a:r>
              <a:rPr lang="en-US" sz="4000" dirty="0" smtClean="0"/>
              <a:t>Vision Statement</a:t>
            </a:r>
          </a:p>
          <a:p>
            <a:pPr lvl="1"/>
            <a:r>
              <a:rPr lang="en-US" sz="3600" i="1" dirty="0" smtClean="0"/>
              <a:t>Become</a:t>
            </a:r>
          </a:p>
          <a:p>
            <a:r>
              <a:rPr lang="en-US" sz="4000" dirty="0" smtClean="0"/>
              <a:t>Mission Statement</a:t>
            </a:r>
          </a:p>
          <a:p>
            <a:pPr lvl="1"/>
            <a:r>
              <a:rPr lang="en-US" sz="3600" i="1" dirty="0" smtClean="0"/>
              <a:t>Purpose</a:t>
            </a:r>
          </a:p>
          <a:p>
            <a:r>
              <a:rPr lang="en-US" sz="4000" dirty="0" smtClean="0"/>
              <a:t>USP</a:t>
            </a:r>
          </a:p>
          <a:p>
            <a:pPr lvl="1"/>
            <a:r>
              <a:rPr lang="en-US" sz="3600" i="1" dirty="0" smtClean="0"/>
              <a:t>Competitive Edge</a:t>
            </a:r>
          </a:p>
          <a:p>
            <a:r>
              <a:rPr lang="en-US" sz="4000" dirty="0" smtClean="0"/>
              <a:t>Essence</a:t>
            </a:r>
          </a:p>
          <a:p>
            <a:pPr lvl="1"/>
            <a:r>
              <a:rPr lang="en-US" sz="3600" i="1" dirty="0" smtClean="0"/>
              <a:t>Emotions of Experience</a:t>
            </a:r>
          </a:p>
          <a:p>
            <a:r>
              <a:rPr lang="en-US" sz="4000" dirty="0" smtClean="0"/>
              <a:t>Personality</a:t>
            </a:r>
          </a:p>
          <a:p>
            <a:pPr lvl="1"/>
            <a:r>
              <a:rPr lang="en-US" sz="3600" i="1" dirty="0" smtClean="0"/>
              <a:t>Human Characteristics</a:t>
            </a:r>
          </a:p>
          <a:p>
            <a:r>
              <a:rPr lang="en-US" sz="4000" dirty="0" smtClean="0"/>
              <a:t>Position of Value</a:t>
            </a:r>
          </a:p>
          <a:p>
            <a:pPr lvl="1"/>
            <a:r>
              <a:rPr lang="en-US" sz="3600" i="1" dirty="0" smtClean="0"/>
              <a:t>Benefit of the Brand</a:t>
            </a:r>
            <a:endParaRPr lang="en-US" sz="36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295400"/>
            <a:ext cx="2743200" cy="4691063"/>
          </a:xfrm>
          <a:noFill/>
        </p:spPr>
        <p:txBody>
          <a:bodyPr anchor="ctr"/>
          <a:lstStyle/>
          <a:p>
            <a:pPr algn="ctr"/>
            <a:endParaRPr lang="en-US" dirty="0" smtClean="0"/>
          </a:p>
          <a:p>
            <a:pPr algn="ctr"/>
            <a:r>
              <a:rPr lang="en-US" sz="2000" dirty="0" smtClean="0"/>
              <a:t>Writing</a:t>
            </a:r>
          </a:p>
          <a:p>
            <a:pPr algn="ctr"/>
            <a:r>
              <a:rPr lang="en-US" sz="2000" dirty="0" smtClean="0"/>
              <a:t>Audio</a:t>
            </a:r>
          </a:p>
          <a:p>
            <a:pPr algn="ctr"/>
            <a:r>
              <a:rPr lang="en-US" sz="2000" dirty="0" smtClean="0"/>
              <a:t>Content</a:t>
            </a:r>
          </a:p>
          <a:p>
            <a:pPr algn="ctr"/>
            <a:r>
              <a:rPr lang="en-US" sz="2000" dirty="0" smtClean="0"/>
              <a:t>Images</a:t>
            </a:r>
          </a:p>
          <a:p>
            <a:pPr algn="ctr"/>
            <a:r>
              <a:rPr lang="en-US" sz="2000" dirty="0" smtClean="0"/>
              <a:t>Instructional</a:t>
            </a:r>
          </a:p>
          <a:p>
            <a:pPr algn="ctr"/>
            <a:r>
              <a:rPr lang="en-US" sz="2000" dirty="0" smtClean="0"/>
              <a:t>Informative</a:t>
            </a:r>
          </a:p>
          <a:p>
            <a:pPr algn="ctr"/>
            <a:r>
              <a:rPr lang="en-US" sz="2000" dirty="0" smtClean="0"/>
              <a:t>Visual</a:t>
            </a:r>
          </a:p>
          <a:p>
            <a:pPr algn="ctr"/>
            <a:r>
              <a:rPr lang="en-US" sz="2000" dirty="0" smtClean="0"/>
              <a:t>Audible</a:t>
            </a:r>
          </a:p>
          <a:p>
            <a:pPr algn="ctr"/>
            <a:r>
              <a:rPr lang="en-US" sz="2000" dirty="0" smtClean="0"/>
              <a:t>Emotional</a:t>
            </a:r>
          </a:p>
          <a:p>
            <a:pPr algn="ctr"/>
            <a:r>
              <a:rPr lang="en-US" sz="2000" dirty="0" smtClean="0"/>
              <a:t>Intellectual</a:t>
            </a:r>
          </a:p>
          <a:p>
            <a:pPr algn="ctr"/>
            <a:endParaRPr lang="en-US" dirty="0" smtClean="0"/>
          </a:p>
          <a:p>
            <a:pPr marL="342900" indent="-342900" algn="ctr"/>
            <a:endParaRPr lang="en-US" dirty="0" smtClean="0"/>
          </a:p>
          <a:p>
            <a:pPr marL="342900" indent="-342900" algn="ctr"/>
            <a:endParaRPr lang="en-US" dirty="0"/>
          </a:p>
        </p:txBody>
      </p:sp>
      <p:pic>
        <p:nvPicPr>
          <p:cNvPr id="6" name="Picture 5" descr="walk-run (1)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7200" y="990600"/>
            <a:ext cx="8153400" cy="5486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0" y="3352800"/>
            <a:ext cx="2133600" cy="838200"/>
          </a:xfrm>
        </p:spPr>
        <p:txBody>
          <a:bodyPr>
            <a:normAutofit/>
          </a:bodyPr>
          <a:lstStyle/>
          <a:p>
            <a:pPr algn="ctr"/>
            <a:r>
              <a:rPr lang="en-US" sz="2000" b="1" dirty="0" smtClean="0"/>
              <a:t>Has No Beginning</a:t>
            </a:r>
          </a:p>
          <a:p>
            <a:pPr algn="ctr"/>
            <a:r>
              <a:rPr lang="en-US" sz="2000" b="1" dirty="0" smtClean="0"/>
              <a:t>Has No End</a:t>
            </a:r>
            <a:endParaRPr lang="en-US" sz="2000" b="1" dirty="0"/>
          </a:p>
        </p:txBody>
      </p:sp>
      <p:sp>
        <p:nvSpPr>
          <p:cNvPr id="6" name="Oval Callout 5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Engaging the Gears</a:t>
            </a:r>
            <a:endParaRPr lang="en-US" dirty="0"/>
          </a:p>
        </p:txBody>
      </p:sp>
      <p:pic>
        <p:nvPicPr>
          <p:cNvPr id="7" name="Picture 6" descr="walk-run (1)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Picture 8" descr="car-with-no-steering-wheel.jpg"/>
          <p:cNvPicPr>
            <a:picLocks noChangeAspect="1"/>
          </p:cNvPicPr>
          <p:nvPr/>
        </p:nvPicPr>
        <p:blipFill>
          <a:blip r:embed="rId9" cstate="print"/>
          <a:srcRect l="1429" t="32979" r="55714"/>
          <a:stretch>
            <a:fillRect/>
          </a:stretch>
        </p:blipFill>
        <p:spPr>
          <a:xfrm>
            <a:off x="3048000" y="2743200"/>
            <a:ext cx="2971800" cy="2340293"/>
          </a:xfrm>
          <a:prstGeom prst="ellipse">
            <a:avLst/>
          </a:prstGeom>
          <a:effectLst>
            <a:softEdge rad="317500"/>
          </a:effectLst>
        </p:spPr>
      </p:pic>
      <p:sp>
        <p:nvSpPr>
          <p:cNvPr id="10" name="Oval Callout 9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Be Driven</a:t>
            </a:r>
            <a:endParaRPr lang="en-US" dirty="0"/>
          </a:p>
        </p:txBody>
      </p:sp>
      <p:pic>
        <p:nvPicPr>
          <p:cNvPr id="6" name="Picture 5" descr="walk-run (1)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 Placeholder 3"/>
          <p:cNvSpPr txBox="1">
            <a:spLocks/>
          </p:cNvSpPr>
          <p:nvPr/>
        </p:nvSpPr>
        <p:spPr>
          <a:xfrm>
            <a:off x="3276600" y="1905000"/>
            <a:ext cx="2667000" cy="533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b="1" noProof="0" dirty="0" smtClean="0"/>
              <a:t>WHO’S DRIVING?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 descr="marketing pres 5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95600" y="2514600"/>
            <a:ext cx="3191490" cy="2362200"/>
          </a:xfrm>
          <a:prstGeom prst="ellipse">
            <a:avLst/>
          </a:prstGeom>
          <a:effectLst>
            <a:softEdge rad="317500"/>
          </a:effectLst>
        </p:spPr>
      </p:pic>
      <p:sp>
        <p:nvSpPr>
          <p:cNvPr id="13" name="Oval Callout 12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Who’s Driving?</a:t>
            </a:r>
            <a:endParaRPr lang="en-US" dirty="0"/>
          </a:p>
        </p:txBody>
      </p:sp>
      <p:pic>
        <p:nvPicPr>
          <p:cNvPr id="7" name="Picture 6" descr="walk-run (1)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304800"/>
            <a:ext cx="5486400" cy="566738"/>
          </a:xfrm>
          <a:ln>
            <a:solidFill>
              <a:schemeClr val="accent2"/>
            </a:solidFill>
          </a:ln>
        </p:spPr>
        <p:txBody>
          <a:bodyPr anchor="ctr"/>
          <a:lstStyle/>
          <a:p>
            <a:pPr algn="ctr"/>
            <a:r>
              <a:rPr lang="en-US" dirty="0" smtClean="0"/>
              <a:t>The Marketing Wheel</a:t>
            </a:r>
            <a:endParaRPr lang="en-US" dirty="0"/>
          </a:p>
        </p:txBody>
      </p:sp>
      <p:graphicFrame>
        <p:nvGraphicFramePr>
          <p:cNvPr id="5" name="Picture Placeholder 4"/>
          <p:cNvGraphicFramePr>
            <a:graphicFrameLocks noGrp="1"/>
          </p:cNvGraphicFramePr>
          <p:nvPr>
            <p:ph type="pic" idx="1"/>
          </p:nvPr>
        </p:nvGraphicFramePr>
        <p:xfrm>
          <a:off x="457200" y="990600"/>
          <a:ext cx="81534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05200" y="1905000"/>
            <a:ext cx="2133600" cy="533400"/>
          </a:xfrm>
        </p:spPr>
        <p:txBody>
          <a:bodyPr anchor="ctr"/>
          <a:lstStyle/>
          <a:p>
            <a:pPr algn="ctr"/>
            <a:r>
              <a:rPr lang="en-US" b="1" dirty="0" smtClean="0"/>
              <a:t>MANY RESOURCES</a:t>
            </a:r>
            <a:endParaRPr lang="en-US" b="1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9525000" y="0"/>
            <a:ext cx="2133600" cy="533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400" b="1" noProof="0" dirty="0" smtClean="0"/>
              <a:t>WHO’S DRIVING?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 descr="bn_marketing4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19400" y="2514600"/>
            <a:ext cx="3965968" cy="2057400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6934200" y="685800"/>
            <a:ext cx="1981200" cy="1600200"/>
          </a:xfrm>
          <a:prstGeom prst="wedgeEllipseCallou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With Input, and Consult from a Team Specialists</a:t>
            </a:r>
            <a:endParaRPr lang="en-US" dirty="0"/>
          </a:p>
        </p:txBody>
      </p:sp>
      <p:pic>
        <p:nvPicPr>
          <p:cNvPr id="9" name="Picture 8" descr="walk-run (1)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400" y="6019800"/>
            <a:ext cx="666750" cy="657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HI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95C11F"/>
      </a:accent1>
      <a:accent2>
        <a:srgbClr val="009B3E"/>
      </a:accent2>
      <a:accent3>
        <a:srgbClr val="82CAC9"/>
      </a:accent3>
      <a:accent4>
        <a:srgbClr val="ACABAB"/>
      </a:accent4>
      <a:accent5>
        <a:srgbClr val="FF6C00"/>
      </a:accent5>
      <a:accent6>
        <a:srgbClr val="464646"/>
      </a:accent6>
      <a:hlink>
        <a:srgbClr val="464646"/>
      </a:hlink>
      <a:folHlink>
        <a:srgbClr val="3B3B3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2798</TotalTime>
  <Words>2208</Words>
  <Application>Microsoft Office PowerPoint</Application>
  <PresentationFormat>On-screen Show (4:3)</PresentationFormat>
  <Paragraphs>722</Paragraphs>
  <Slides>47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Marketing Your  ChiRunning® Business</vt:lpstr>
      <vt:lpstr>Instructor Marketing Support</vt:lpstr>
      <vt:lpstr>Remember</vt:lpstr>
      <vt:lpstr>Slide 4</vt:lpstr>
      <vt:lpstr>You 3D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The Marketing Wheel</vt:lpstr>
      <vt:lpstr>INSTRUCTOR MARKETING SUPPORT</vt:lpstr>
      <vt:lpstr>INSTRUCTOR MARKETING SUPPORT</vt:lpstr>
      <vt:lpstr>INSTRUCTOR MARKETING SUPPORT</vt:lpstr>
      <vt:lpstr>INSTRUCTOR MARKETING SUPPORT</vt:lpstr>
      <vt:lpstr>INSTRUCTOR MARKETING SUPPORT</vt:lpstr>
      <vt:lpstr>The Marketing Wheel</vt:lpstr>
      <vt:lpstr>The Marketing Wheel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Your  ChiRunning Business</dc:title>
  <dc:creator>Lisa J Watts, PhD</dc:creator>
  <cp:keywords>SEO</cp:keywords>
  <cp:lastModifiedBy>Lisa J Watts, PhD</cp:lastModifiedBy>
  <cp:revision>161</cp:revision>
  <dcterms:created xsi:type="dcterms:W3CDTF">2015-11-04T14:51:44Z</dcterms:created>
  <dcterms:modified xsi:type="dcterms:W3CDTF">2015-11-18T18:19:28Z</dcterms:modified>
</cp:coreProperties>
</file>